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328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citoazure.sharepoint.com/sites/CTE-VO-PIEO/Gedeelde documenten/- Procesvoering/_naar procesvoering/definitieve inlevering_2025/rood/KB/bestanden voor de examinator/"/>
    </mc:Choice>
  </mc:AlternateContent>
  <xr:revisionPtr revIDLastSave="115" documentId="8_{17224190-5F11-4C97-8F3C-E19764FFD061}" xr6:coauthVersionLast="47" xr6:coauthVersionMax="47" xr10:uidLastSave="{C9C49C8D-FCDF-4151-89D9-1C50C1936BAE}"/>
  <bookViews>
    <workbookView xWindow="-120" yWindow="-120" windowWidth="29040" windowHeight="15840" xr2:uid="{57AFCE39-D5C3-4642-A43F-CF98D72B8E1C}"/>
  </bookViews>
  <sheets>
    <sheet name="beoordelingsmodel" sheetId="1" r:id="rId1"/>
    <sheet name="beoordelingsschema" sheetId="3" r:id="rId2"/>
    <sheet name="toelichting beoordelingsschema" sheetId="4" r:id="rId3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40" uniqueCount="37">
  <si>
    <t>opdrachtnr.</t>
  </si>
  <si>
    <t>max. score</t>
  </si>
  <si>
    <r>
      <t xml:space="preserve">profielvak-cspe </t>
    </r>
    <r>
      <rPr>
        <b/>
        <sz val="9.5"/>
        <color rgb="FFFF0000"/>
        <rFont val="Arial"/>
        <family val="2"/>
      </rPr>
      <t xml:space="preserve">PIE-KB versie rood - 2025 - onderdeel D </t>
    </r>
    <r>
      <rPr>
        <b/>
        <sz val="9.5"/>
        <color theme="1"/>
        <rFont val="Arial"/>
        <family val="2"/>
      </rPr>
      <t xml:space="preserve">
omschrijving beoordelingsaspect</t>
    </r>
  </si>
  <si>
    <t>D1</t>
  </si>
  <si>
    <t>vragen in Facet</t>
  </si>
  <si>
    <t>opmerkingen</t>
  </si>
  <si>
    <r>
      <t>-</t>
    </r>
    <r>
      <rPr>
        <sz val="7"/>
        <color theme="1"/>
        <rFont val="Times New Roman"/>
        <family val="1"/>
      </rPr>
      <t xml:space="preserve">    </t>
    </r>
    <r>
      <rPr>
        <sz val="9.5"/>
        <color theme="1"/>
        <rFont val="Arial"/>
        <family val="2"/>
      </rPr>
      <t>u kijkt een deel van de vragen handmatig na in de Facet-corrector</t>
    </r>
  </si>
  <si>
    <r>
      <t>-</t>
    </r>
    <r>
      <rPr>
        <sz val="7"/>
        <color theme="1"/>
        <rFont val="Times New Roman"/>
        <family val="1"/>
      </rPr>
      <t xml:space="preserve">    </t>
    </r>
    <r>
      <rPr>
        <sz val="9.5"/>
        <color theme="1"/>
        <rFont val="Arial"/>
        <family val="2"/>
      </rPr>
      <t>neem hier de totaalscore over uit de Facet-corrector</t>
    </r>
  </si>
  <si>
    <t>D2a</t>
  </si>
  <si>
    <t>opmerking</t>
  </si>
  <si>
    <t>geen tussenliggende score geven, alleen 3, 1 of 0</t>
  </si>
  <si>
    <t>D2b</t>
  </si>
  <si>
    <t>D3a</t>
  </si>
  <si>
    <t>D3b</t>
  </si>
  <si>
    <t>D3c</t>
  </si>
  <si>
    <t>beide vragen juist beantwoord (zie 1.2)</t>
  </si>
  <si>
    <t>totaal onderdeel D</t>
  </si>
  <si>
    <t>(af en toe) onvriendelijk en/of (af en toe) onbeleefd</t>
  </si>
  <si>
    <t>schakeling bij eerste controle juist opgebouwd</t>
  </si>
  <si>
    <t>schakeling na herkansing juist opgebouwd</t>
  </si>
  <si>
    <t>schakeling niet juist opgebouwd</t>
  </si>
  <si>
    <t>programma bij eerste controle juist ingevoerd</t>
  </si>
  <si>
    <t>programma na herkansing juist ingevoerd</t>
  </si>
  <si>
    <t>programma niet juist ingevoerd</t>
  </si>
  <si>
    <t>werking zelfstandig en juist uitgelegd</t>
  </si>
  <si>
    <t>werking met wat doorvragen juist uitgelegd</t>
  </si>
  <si>
    <t>werking niet, onjuist of te summier uitgelegd</t>
  </si>
  <si>
    <t>altijd vriendelijk en altijd beleefd</t>
  </si>
  <si>
    <t>soms vriendelijk, maar altijd beleefd</t>
  </si>
  <si>
    <t>per onjuist antwoord</t>
  </si>
  <si>
    <t>Opdracht D3c</t>
  </si>
  <si>
    <t>mondelinge vragen over de praktijkopdracht</t>
  </si>
  <si>
    <t>U stelt twee vragen. Per kandidaat stelt u afwisselend de volgende combinatie van vragen:</t>
  </si>
  <si>
    <t>Indien de kandidaat een ander antwoord geeft dan aangegeven en dit is aantoonbaar vakinhoudelijk juist, dan rekent u dit goed.</t>
  </si>
  <si>
    <t>onderdeel D</t>
  </si>
  <si>
    <t>kandidaatnummer</t>
  </si>
  <si>
    <t>naam van de kandidaat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1" x14ac:knownFonts="1">
    <font>
      <sz val="11"/>
      <color theme="1"/>
      <name val="Calibri"/>
      <family val="2"/>
      <scheme val="minor"/>
    </font>
    <font>
      <b/>
      <sz val="9.5"/>
      <color theme="1"/>
      <name val="Arial"/>
      <family val="2"/>
    </font>
    <font>
      <b/>
      <sz val="9.5"/>
      <color rgb="FF000000"/>
      <name val="Arial"/>
      <family val="2"/>
    </font>
    <font>
      <b/>
      <sz val="9.5"/>
      <color rgb="FFFF0000"/>
      <name val="Arial"/>
      <family val="2"/>
    </font>
    <font>
      <sz val="9.5"/>
      <color theme="1"/>
      <name val="Arial"/>
      <family val="2"/>
    </font>
    <font>
      <sz val="9.5"/>
      <color theme="1"/>
      <name val="Symbol"/>
      <family val="1"/>
      <charset val="2"/>
    </font>
    <font>
      <sz val="7"/>
      <color theme="1"/>
      <name val="Times New Roman"/>
      <family val="1"/>
    </font>
    <font>
      <b/>
      <u/>
      <sz val="9.5"/>
      <color theme="1"/>
      <name val="Arial"/>
      <family val="2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sz val="8"/>
      <color theme="1"/>
      <name val="Arial"/>
      <family val="2"/>
    </font>
  </fonts>
  <fills count="5">
    <fill>
      <patternFill patternType="none"/>
    </fill>
    <fill>
      <patternFill patternType="gray125"/>
    </fill>
    <fill>
      <patternFill patternType="solid">
        <fgColor rgb="FFE6E6E6"/>
        <bgColor indexed="64"/>
      </patternFill>
    </fill>
    <fill>
      <patternFill patternType="solid">
        <fgColor rgb="FFE7E6E6"/>
        <bgColor indexed="64"/>
      </patternFill>
    </fill>
    <fill>
      <patternFill patternType="solid">
        <fgColor theme="0"/>
        <bgColor indexed="64"/>
      </patternFill>
    </fill>
  </fills>
  <borders count="18">
    <border>
      <left/>
      <right/>
      <top/>
      <bottom/>
      <diagonal/>
    </border>
    <border>
      <left style="medium">
        <color rgb="FFC0C0C0"/>
      </left>
      <right style="medium">
        <color rgb="FFC0C0C0"/>
      </right>
      <top style="medium">
        <color rgb="FFC0C0C0"/>
      </top>
      <bottom/>
      <diagonal/>
    </border>
    <border>
      <left style="medium">
        <color rgb="FFC0C0C0"/>
      </left>
      <right style="medium">
        <color rgb="FFC0C0C0"/>
      </right>
      <top/>
      <bottom/>
      <diagonal/>
    </border>
    <border>
      <left style="medium">
        <color rgb="FFC0C0C0"/>
      </left>
      <right style="medium">
        <color rgb="FFC0C0C0"/>
      </right>
      <top/>
      <bottom style="thick">
        <color rgb="FFC0C0C0"/>
      </bottom>
      <diagonal/>
    </border>
    <border>
      <left/>
      <right style="medium">
        <color rgb="FFC0C0C0"/>
      </right>
      <top style="medium">
        <color rgb="FFC0C0C0"/>
      </top>
      <bottom/>
      <diagonal/>
    </border>
    <border>
      <left/>
      <right style="medium">
        <color rgb="FFC0C0C0"/>
      </right>
      <top/>
      <bottom/>
      <diagonal/>
    </border>
    <border>
      <left/>
      <right style="medium">
        <color rgb="FFC0C0C0"/>
      </right>
      <top/>
      <bottom style="thick">
        <color rgb="FFC0C0C0"/>
      </bottom>
      <diagonal/>
    </border>
    <border>
      <left style="medium">
        <color rgb="FFC0C0C0"/>
      </left>
      <right/>
      <top/>
      <bottom/>
      <diagonal/>
    </border>
    <border>
      <left style="medium">
        <color rgb="FFC0C0C0"/>
      </left>
      <right/>
      <top style="medium">
        <color rgb="FFC0C0C0"/>
      </top>
      <bottom/>
      <diagonal/>
    </border>
    <border>
      <left style="medium">
        <color rgb="FFC0C0C0"/>
      </left>
      <right/>
      <top/>
      <bottom style="thick">
        <color rgb="FFC0C0C0"/>
      </bottom>
      <diagonal/>
    </border>
    <border>
      <left style="medium">
        <color rgb="FFC0C0C0"/>
      </left>
      <right style="medium">
        <color rgb="FFC0C0C0"/>
      </right>
      <top style="thick">
        <color rgb="FFC0C0C0"/>
      </top>
      <bottom/>
      <diagonal/>
    </border>
    <border>
      <left style="medium">
        <color rgb="FFC0C0C0"/>
      </left>
      <right style="medium">
        <color rgb="FFC0C0C0"/>
      </right>
      <top/>
      <bottom style="medium">
        <color rgb="FFC0C0C0"/>
      </bottom>
      <diagonal/>
    </border>
    <border>
      <left/>
      <right style="medium">
        <color rgb="FFC0C0C0"/>
      </right>
      <top/>
      <bottom style="medium">
        <color rgb="FFC0C0C0"/>
      </bottom>
      <diagonal/>
    </border>
    <border>
      <left/>
      <right/>
      <top/>
      <bottom style="thick">
        <color rgb="FFC0C0C0"/>
      </bottom>
      <diagonal/>
    </border>
    <border>
      <left style="medium">
        <color rgb="FFC0C0C0"/>
      </left>
      <right style="thick">
        <color rgb="FFC0C0C0"/>
      </right>
      <top style="medium">
        <color rgb="FFC0C0C0"/>
      </top>
      <bottom style="thick">
        <color rgb="FFC0C0C0"/>
      </bottom>
      <diagonal/>
    </border>
    <border>
      <left/>
      <right/>
      <top style="medium">
        <color rgb="FFC0C0C0"/>
      </top>
      <bottom/>
      <diagonal/>
    </border>
    <border>
      <left/>
      <right/>
      <top/>
      <bottom style="medium">
        <color rgb="FFC0C0C0"/>
      </bottom>
      <diagonal/>
    </border>
    <border>
      <left style="medium">
        <color rgb="FFC0C0C0"/>
      </left>
      <right/>
      <top/>
      <bottom style="medium">
        <color rgb="FFC0C0C0"/>
      </bottom>
      <diagonal/>
    </border>
  </borders>
  <cellStyleXfs count="1">
    <xf numFmtId="0" fontId="0" fillId="0" borderId="0"/>
  </cellStyleXfs>
  <cellXfs count="65">
    <xf numFmtId="0" fontId="0" fillId="0" borderId="0" xfId="0"/>
    <xf numFmtId="0" fontId="9" fillId="0" borderId="0" xfId="0" applyFont="1" applyAlignment="1">
      <alignment vertical="center"/>
    </xf>
    <xf numFmtId="0" fontId="8" fillId="0" borderId="0" xfId="0" applyFont="1" applyAlignment="1">
      <alignment vertical="center"/>
    </xf>
    <xf numFmtId="0" fontId="10" fillId="0" borderId="0" xfId="0" applyFont="1" applyAlignment="1">
      <alignment vertical="center"/>
    </xf>
    <xf numFmtId="0" fontId="8" fillId="0" borderId="11" xfId="0" applyFont="1" applyBorder="1" applyAlignment="1" applyProtection="1">
      <alignment horizontal="center" vertical="center"/>
      <protection locked="0"/>
    </xf>
    <xf numFmtId="0" fontId="8" fillId="0" borderId="12" xfId="0" applyFont="1" applyBorder="1" applyAlignment="1" applyProtection="1">
      <alignment horizontal="center" vertical="center"/>
      <protection locked="0"/>
    </xf>
    <xf numFmtId="0" fontId="8" fillId="0" borderId="3" xfId="0" applyFont="1" applyBorder="1" applyAlignment="1" applyProtection="1">
      <alignment horizontal="center" vertical="center" textRotation="90"/>
      <protection locked="0"/>
    </xf>
    <xf numFmtId="0" fontId="8" fillId="0" borderId="6" xfId="0" applyFont="1" applyBorder="1" applyAlignment="1" applyProtection="1">
      <alignment horizontal="center" vertical="center" textRotation="90"/>
      <protection locked="0"/>
    </xf>
    <xf numFmtId="0" fontId="1" fillId="0" borderId="4" xfId="0" applyFont="1" applyBorder="1" applyAlignment="1" applyProtection="1">
      <alignment vertical="center" wrapText="1"/>
    </xf>
    <xf numFmtId="0" fontId="0" fillId="0" borderId="0" xfId="0" applyProtection="1"/>
    <xf numFmtId="0" fontId="1" fillId="0" borderId="5" xfId="0" applyFont="1" applyBorder="1" applyAlignment="1" applyProtection="1">
      <alignment vertical="center" wrapText="1"/>
    </xf>
    <xf numFmtId="0" fontId="1" fillId="0" borderId="6" xfId="0" applyFont="1" applyBorder="1" applyAlignment="1" applyProtection="1">
      <alignment vertical="center" wrapText="1"/>
    </xf>
    <xf numFmtId="0" fontId="1" fillId="0" borderId="2" xfId="0" applyFont="1" applyBorder="1" applyAlignment="1" applyProtection="1">
      <alignment horizontal="center" vertical="center" textRotation="180" wrapText="1"/>
    </xf>
    <xf numFmtId="0" fontId="1" fillId="0" borderId="13" xfId="0" applyFont="1" applyBorder="1" applyAlignment="1" applyProtection="1">
      <alignment vertical="center"/>
    </xf>
    <xf numFmtId="0" fontId="1" fillId="0" borderId="6" xfId="0" applyFont="1" applyBorder="1" applyAlignment="1" applyProtection="1">
      <alignment vertical="center"/>
    </xf>
    <xf numFmtId="0" fontId="2" fillId="2" borderId="2" xfId="0" applyFont="1" applyFill="1" applyBorder="1" applyAlignment="1" applyProtection="1">
      <alignment horizontal="center" vertical="center" textRotation="180" wrapText="1"/>
    </xf>
    <xf numFmtId="0" fontId="4" fillId="0" borderId="15" xfId="0" applyFont="1" applyBorder="1" applyAlignment="1" applyProtection="1">
      <alignment vertical="center" wrapText="1"/>
    </xf>
    <xf numFmtId="0" fontId="4" fillId="0" borderId="5" xfId="0" applyFont="1" applyBorder="1" applyAlignment="1" applyProtection="1">
      <alignment vertical="center" wrapText="1"/>
    </xf>
    <xf numFmtId="0" fontId="4" fillId="0" borderId="0" xfId="0" applyFont="1" applyBorder="1" applyAlignment="1" applyProtection="1">
      <alignment vertical="center" wrapText="1"/>
    </xf>
    <xf numFmtId="0" fontId="5" fillId="0" borderId="0" xfId="0" applyFont="1" applyBorder="1" applyAlignment="1" applyProtection="1">
      <alignment horizontal="left" vertical="center" wrapText="1" indent="1"/>
    </xf>
    <xf numFmtId="0" fontId="5" fillId="0" borderId="5" xfId="0" applyFont="1" applyBorder="1" applyAlignment="1" applyProtection="1">
      <alignment horizontal="left" vertical="center" wrapText="1" indent="1"/>
    </xf>
    <xf numFmtId="0" fontId="5" fillId="0" borderId="16" xfId="0" applyFont="1" applyBorder="1" applyAlignment="1" applyProtection="1">
      <alignment horizontal="left" vertical="center" wrapText="1" indent="1"/>
    </xf>
    <xf numFmtId="0" fontId="5" fillId="0" borderId="12" xfId="0" applyFont="1" applyBorder="1" applyAlignment="1" applyProtection="1">
      <alignment horizontal="left" vertical="center" wrapText="1" indent="1"/>
    </xf>
    <xf numFmtId="0" fontId="4" fillId="0" borderId="0" xfId="0" applyFont="1" applyBorder="1" applyAlignment="1" applyProtection="1">
      <alignment horizontal="left" vertical="center" wrapText="1" indent="1"/>
    </xf>
    <xf numFmtId="0" fontId="4" fillId="0" borderId="16" xfId="0" applyFont="1" applyBorder="1" applyAlignment="1" applyProtection="1">
      <alignment horizontal="left" vertical="center" wrapText="1" indent="1"/>
    </xf>
    <xf numFmtId="0" fontId="4" fillId="0" borderId="12" xfId="0" applyFont="1" applyBorder="1" applyAlignment="1" applyProtection="1">
      <alignment vertical="center" wrapText="1"/>
    </xf>
    <xf numFmtId="0" fontId="4" fillId="0" borderId="17" xfId="0" applyFont="1" applyBorder="1" applyAlignment="1" applyProtection="1">
      <alignment horizontal="left" vertical="center" wrapText="1" indent="1"/>
    </xf>
    <xf numFmtId="0" fontId="2" fillId="2" borderId="1" xfId="0" applyFont="1" applyFill="1" applyBorder="1" applyAlignment="1" applyProtection="1">
      <alignment horizontal="center" vertical="center" wrapText="1"/>
    </xf>
    <xf numFmtId="0" fontId="2" fillId="2" borderId="11" xfId="0" applyFont="1" applyFill="1" applyBorder="1" applyAlignment="1" applyProtection="1">
      <alignment horizontal="center" vertical="center" wrapText="1"/>
    </xf>
    <xf numFmtId="0" fontId="8" fillId="0" borderId="3" xfId="0" applyFont="1" applyBorder="1" applyAlignment="1" applyProtection="1">
      <alignment vertical="center" wrapText="1"/>
    </xf>
    <xf numFmtId="0" fontId="1" fillId="0" borderId="13" xfId="0" applyFont="1" applyBorder="1" applyAlignment="1" applyProtection="1">
      <alignment vertical="center" wrapText="1"/>
    </xf>
    <xf numFmtId="0" fontId="2" fillId="2" borderId="14" xfId="0" applyFont="1" applyFill="1" applyBorder="1" applyAlignment="1" applyProtection="1">
      <alignment horizontal="center" vertical="center" wrapText="1"/>
    </xf>
    <xf numFmtId="0" fontId="2" fillId="4" borderId="14" xfId="0" applyFont="1" applyFill="1" applyBorder="1" applyAlignment="1" applyProtection="1">
      <alignment horizontal="center" vertical="center" wrapText="1"/>
      <protection locked="0"/>
    </xf>
    <xf numFmtId="0" fontId="1" fillId="0" borderId="1" xfId="0" applyFont="1" applyBorder="1" applyAlignment="1" applyProtection="1">
      <alignment horizontal="center" vertical="center" textRotation="180" wrapText="1"/>
    </xf>
    <xf numFmtId="0" fontId="1" fillId="0" borderId="2" xfId="0" applyFont="1" applyBorder="1" applyAlignment="1" applyProtection="1">
      <alignment horizontal="center" vertical="center" textRotation="180" wrapText="1"/>
    </xf>
    <xf numFmtId="0" fontId="1" fillId="0" borderId="3" xfId="0" applyFont="1" applyBorder="1" applyAlignment="1" applyProtection="1">
      <alignment horizontal="center" vertical="center" textRotation="180" wrapText="1"/>
    </xf>
    <xf numFmtId="0" fontId="1" fillId="0" borderId="8" xfId="0" applyFont="1" applyBorder="1" applyAlignment="1" applyProtection="1">
      <alignment vertical="center" wrapText="1"/>
    </xf>
    <xf numFmtId="0" fontId="1" fillId="0" borderId="7" xfId="0" applyFont="1" applyBorder="1" applyAlignment="1" applyProtection="1">
      <alignment vertical="center" wrapText="1"/>
    </xf>
    <xf numFmtId="0" fontId="1" fillId="0" borderId="9" xfId="0" applyFont="1" applyBorder="1" applyAlignment="1" applyProtection="1">
      <alignment vertical="center" wrapText="1"/>
    </xf>
    <xf numFmtId="0" fontId="2" fillId="2" borderId="1" xfId="0" applyFont="1" applyFill="1" applyBorder="1" applyAlignment="1" applyProtection="1">
      <alignment horizontal="center" vertical="center" textRotation="180" wrapText="1"/>
    </xf>
    <xf numFmtId="0" fontId="2" fillId="2" borderId="2" xfId="0" applyFont="1" applyFill="1" applyBorder="1" applyAlignment="1" applyProtection="1">
      <alignment horizontal="center" vertical="center" textRotation="180" wrapText="1"/>
    </xf>
    <xf numFmtId="0" fontId="2" fillId="2" borderId="3" xfId="0" applyFont="1" applyFill="1" applyBorder="1" applyAlignment="1" applyProtection="1">
      <alignment horizontal="center" vertical="center" textRotation="180" wrapText="1"/>
    </xf>
    <xf numFmtId="0" fontId="1" fillId="0" borderId="10" xfId="0" applyFont="1" applyBorder="1" applyAlignment="1" applyProtection="1">
      <alignment horizontal="center" vertical="center" wrapText="1"/>
    </xf>
    <xf numFmtId="0" fontId="1" fillId="0" borderId="2" xfId="0" applyFont="1" applyBorder="1" applyAlignment="1" applyProtection="1">
      <alignment horizontal="center" vertical="center" wrapText="1"/>
    </xf>
    <xf numFmtId="0" fontId="1" fillId="0" borderId="11" xfId="0" applyFont="1" applyBorder="1" applyAlignment="1" applyProtection="1">
      <alignment horizontal="center" vertical="center" wrapText="1"/>
    </xf>
    <xf numFmtId="0" fontId="2" fillId="2" borderId="10" xfId="0" applyFont="1" applyFill="1" applyBorder="1" applyAlignment="1" applyProtection="1">
      <alignment horizontal="center" vertical="center" wrapText="1"/>
    </xf>
    <xf numFmtId="0" fontId="2" fillId="2" borderId="2" xfId="0" applyFont="1" applyFill="1" applyBorder="1" applyAlignment="1" applyProtection="1">
      <alignment horizontal="center" vertical="center" wrapText="1"/>
    </xf>
    <xf numFmtId="0" fontId="2" fillId="2" borderId="11" xfId="0" applyFont="1" applyFill="1" applyBorder="1" applyAlignment="1" applyProtection="1">
      <alignment horizontal="center" vertical="center" wrapText="1"/>
    </xf>
    <xf numFmtId="0" fontId="7" fillId="0" borderId="1" xfId="0" applyFont="1" applyBorder="1" applyAlignment="1" applyProtection="1">
      <alignment horizontal="center" vertical="center" wrapText="1"/>
    </xf>
    <xf numFmtId="0" fontId="7" fillId="0" borderId="2" xfId="0" applyFont="1" applyBorder="1" applyAlignment="1" applyProtection="1">
      <alignment horizontal="center" vertical="center" wrapText="1"/>
    </xf>
    <xf numFmtId="0" fontId="2" fillId="2" borderId="1" xfId="0" applyFont="1" applyFill="1" applyBorder="1" applyAlignment="1" applyProtection="1">
      <alignment horizontal="center" vertical="center" wrapText="1"/>
    </xf>
    <xf numFmtId="0" fontId="7" fillId="0" borderId="11" xfId="0" applyFont="1" applyBorder="1" applyAlignment="1" applyProtection="1">
      <alignment horizontal="center" vertical="center" wrapText="1"/>
    </xf>
    <xf numFmtId="0" fontId="2" fillId="4" borderId="10" xfId="0" applyFont="1" applyFill="1" applyBorder="1" applyAlignment="1" applyProtection="1">
      <alignment horizontal="center" vertical="center" wrapText="1"/>
      <protection locked="0"/>
    </xf>
    <xf numFmtId="0" fontId="2" fillId="4" borderId="2" xfId="0" applyFont="1" applyFill="1" applyBorder="1" applyAlignment="1" applyProtection="1">
      <alignment horizontal="center" vertical="center" wrapText="1"/>
      <protection locked="0"/>
    </xf>
    <xf numFmtId="0" fontId="2" fillId="4" borderId="11" xfId="0" applyFont="1" applyFill="1" applyBorder="1" applyAlignment="1" applyProtection="1">
      <alignment horizontal="center" vertical="center" wrapText="1"/>
      <protection locked="0"/>
    </xf>
    <xf numFmtId="0" fontId="2" fillId="4" borderId="1" xfId="0" applyFont="1" applyFill="1" applyBorder="1" applyAlignment="1" applyProtection="1">
      <alignment horizontal="center" vertical="center" wrapText="1"/>
      <protection locked="0"/>
    </xf>
    <xf numFmtId="0" fontId="2" fillId="4" borderId="1" xfId="0" applyFont="1" applyFill="1" applyBorder="1" applyAlignment="1" applyProtection="1">
      <alignment horizontal="center" vertical="top" wrapText="1"/>
      <protection locked="0"/>
    </xf>
    <xf numFmtId="0" fontId="2" fillId="4" borderId="11" xfId="0" applyFont="1" applyFill="1" applyBorder="1" applyAlignment="1" applyProtection="1">
      <alignment horizontal="center" vertical="top" wrapText="1"/>
      <protection locked="0"/>
    </xf>
    <xf numFmtId="0" fontId="1" fillId="0" borderId="1" xfId="0" applyFont="1" applyBorder="1" applyAlignment="1" applyProtection="1">
      <alignment vertical="center"/>
      <protection locked="0"/>
    </xf>
    <xf numFmtId="0" fontId="1" fillId="0" borderId="8" xfId="0" applyFont="1" applyBorder="1" applyAlignment="1" applyProtection="1">
      <alignment vertical="center"/>
      <protection locked="0"/>
    </xf>
    <xf numFmtId="0" fontId="1" fillId="0" borderId="15" xfId="0" applyFont="1" applyBorder="1" applyAlignment="1" applyProtection="1">
      <alignment vertical="center"/>
      <protection locked="0"/>
    </xf>
    <xf numFmtId="0" fontId="1" fillId="0" borderId="8" xfId="0" applyFont="1" applyBorder="1" applyAlignment="1" applyProtection="1">
      <alignment horizontal="left" vertical="center"/>
      <protection locked="0"/>
    </xf>
    <xf numFmtId="0" fontId="1" fillId="0" borderId="15" xfId="0" applyFont="1" applyBorder="1" applyAlignment="1" applyProtection="1">
      <alignment horizontal="left" vertical="center"/>
      <protection locked="0"/>
    </xf>
    <xf numFmtId="0" fontId="4" fillId="3" borderId="12" xfId="0" applyFont="1" applyFill="1" applyBorder="1" applyAlignment="1" applyProtection="1">
      <alignment horizontal="center" vertical="center"/>
      <protection locked="0"/>
    </xf>
    <xf numFmtId="0" fontId="0" fillId="0" borderId="0" xfId="0" applyProtection="1">
      <protection locked="0"/>
    </xf>
  </cellXfs>
  <cellStyles count="1">
    <cellStyle name="Standaard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12</xdr:col>
      <xdr:colOff>7620</xdr:colOff>
      <xdr:row>50</xdr:row>
      <xdr:rowOff>7620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C90ED5E2-5D10-E104-1C74-4F154E97F94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7322820" cy="953262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3</xdr:row>
      <xdr:rowOff>38100</xdr:rowOff>
    </xdr:from>
    <xdr:to>
      <xdr:col>9</xdr:col>
      <xdr:colOff>295275</xdr:colOff>
      <xdr:row>34</xdr:row>
      <xdr:rowOff>0</xdr:rowOff>
    </xdr:to>
    <xdr:pic>
      <xdr:nvPicPr>
        <xdr:cNvPr id="2" name="Afbeelding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609600"/>
          <a:ext cx="6305550" cy="5867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10A00B-00B9-4B0E-98DD-A4DC17F74206}">
  <dimension ref="A1"/>
  <sheetViews>
    <sheetView showGridLines="0" showRowColHeaders="0" tabSelected="1" workbookViewId="0"/>
  </sheetViews>
  <sheetFormatPr defaultRowHeight="15" x14ac:dyDescent="0.25"/>
  <sheetData/>
  <sheetProtection algorithmName="SHA-512" hashValue="MP8LNv0MRjugfcGmMC1v1f4MakPJvp73QYIMzi8egVGFmcEzaPhsDoKlG0SNhq6+MMxm1dg1gHBM4p3BAgbrzA==" saltValue="M+yQl+zztNL0oPW1SgRuxg==" spinCount="100000" sheet="1" objects="1" scenarios="1"/>
  <pageMargins left="0.7" right="0.7" top="0.75" bottom="0.75" header="0.3" footer="0.3"/>
  <pageSetup paperSize="9" orientation="portrait" verticalDpi="0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999416-8A88-4144-B038-79C0E321DDF7}">
  <dimension ref="A1:AZ32"/>
  <sheetViews>
    <sheetView showGridLines="0" zoomScaleNormal="100" workbookViewId="0">
      <pane xSplit="4" ySplit="5" topLeftCell="E6" activePane="bottomRight" state="frozen"/>
      <selection pane="topRight" activeCell="E1" sqref="E1"/>
      <selection pane="bottomLeft" activeCell="A6" sqref="A6"/>
      <selection pane="bottomRight" activeCell="E2" sqref="E2"/>
    </sheetView>
  </sheetViews>
  <sheetFormatPr defaultRowHeight="15" x14ac:dyDescent="0.25"/>
  <cols>
    <col min="1" max="1" width="9.140625" style="9"/>
    <col min="2" max="2" width="46.7109375" style="9" customWidth="1"/>
    <col min="3" max="3" width="3.7109375" style="9" customWidth="1"/>
    <col min="4" max="4" width="9.140625" style="9"/>
    <col min="5" max="52" width="9.140625" style="64"/>
    <col min="53" max="16384" width="9.140625" style="9"/>
  </cols>
  <sheetData>
    <row r="1" spans="1:52" ht="18" customHeight="1" x14ac:dyDescent="0.25">
      <c r="A1" s="33" t="s">
        <v>0</v>
      </c>
      <c r="B1" s="36" t="s">
        <v>2</v>
      </c>
      <c r="C1" s="8"/>
      <c r="D1" s="39" t="s">
        <v>1</v>
      </c>
      <c r="E1" s="58" t="s">
        <v>35</v>
      </c>
      <c r="F1" s="59"/>
      <c r="G1" s="60"/>
      <c r="H1" s="60"/>
      <c r="I1" s="60"/>
      <c r="J1" s="60"/>
      <c r="K1" s="60"/>
      <c r="L1" s="60"/>
      <c r="M1" s="60"/>
      <c r="N1" s="60"/>
      <c r="O1" s="60"/>
      <c r="P1" s="60"/>
      <c r="Q1" s="60"/>
      <c r="R1" s="60"/>
      <c r="S1" s="60"/>
      <c r="T1" s="60"/>
      <c r="U1" s="60"/>
      <c r="V1" s="60"/>
      <c r="W1" s="60"/>
      <c r="X1" s="60"/>
      <c r="Y1" s="60"/>
      <c r="Z1" s="60"/>
      <c r="AA1" s="60"/>
      <c r="AB1" s="60"/>
      <c r="AC1" s="60"/>
      <c r="AD1" s="60"/>
      <c r="AE1" s="60"/>
      <c r="AF1" s="60"/>
      <c r="AG1" s="60"/>
      <c r="AH1" s="60"/>
      <c r="AI1" s="60"/>
      <c r="AJ1" s="60"/>
      <c r="AK1" s="60"/>
      <c r="AL1" s="60"/>
      <c r="AM1" s="60"/>
      <c r="AN1" s="60"/>
      <c r="AO1" s="60"/>
      <c r="AP1" s="60"/>
      <c r="AQ1" s="60"/>
      <c r="AR1" s="60"/>
      <c r="AS1" s="60"/>
      <c r="AT1" s="60"/>
      <c r="AU1" s="60"/>
      <c r="AV1" s="60"/>
      <c r="AW1" s="60"/>
      <c r="AX1" s="60"/>
      <c r="AY1" s="60"/>
      <c r="AZ1" s="60"/>
    </row>
    <row r="2" spans="1:52" ht="15.75" thickBot="1" x14ac:dyDescent="0.3">
      <c r="A2" s="34"/>
      <c r="B2" s="37"/>
      <c r="C2" s="10"/>
      <c r="D2" s="40"/>
      <c r="E2" s="4"/>
      <c r="F2" s="5"/>
      <c r="G2" s="5"/>
      <c r="H2" s="5"/>
      <c r="I2" s="5"/>
      <c r="J2" s="5"/>
      <c r="K2" s="4"/>
      <c r="L2" s="5"/>
      <c r="M2" s="5"/>
      <c r="N2" s="5"/>
      <c r="O2" s="5"/>
      <c r="P2" s="5"/>
      <c r="Q2" s="4"/>
      <c r="R2" s="4"/>
      <c r="S2" s="4"/>
      <c r="T2" s="4"/>
      <c r="U2" s="4"/>
      <c r="V2" s="4"/>
      <c r="W2" s="4"/>
      <c r="X2" s="4"/>
      <c r="Y2" s="4"/>
      <c r="Z2" s="4"/>
      <c r="AA2" s="4"/>
      <c r="AB2" s="4"/>
      <c r="AC2" s="4"/>
      <c r="AD2" s="4"/>
      <c r="AE2" s="4"/>
      <c r="AF2" s="4"/>
      <c r="AG2" s="4"/>
      <c r="AH2" s="4"/>
      <c r="AI2" s="4"/>
      <c r="AJ2" s="4"/>
      <c r="AK2" s="4"/>
      <c r="AL2" s="4"/>
      <c r="AM2" s="4"/>
      <c r="AN2" s="4"/>
      <c r="AO2" s="4"/>
      <c r="AP2" s="4"/>
      <c r="AQ2" s="4"/>
      <c r="AR2" s="4"/>
      <c r="AS2" s="4"/>
      <c r="AT2" s="4"/>
      <c r="AU2" s="4"/>
      <c r="AV2" s="4"/>
      <c r="AW2" s="4"/>
      <c r="AX2" s="4"/>
      <c r="AY2" s="4"/>
      <c r="AZ2" s="4"/>
    </row>
    <row r="3" spans="1:52" x14ac:dyDescent="0.25">
      <c r="A3" s="34"/>
      <c r="B3" s="37"/>
      <c r="C3" s="10"/>
      <c r="D3" s="40"/>
      <c r="E3" s="61" t="s">
        <v>36</v>
      </c>
      <c r="F3" s="62"/>
      <c r="G3" s="62"/>
      <c r="H3" s="62"/>
      <c r="I3" s="62"/>
      <c r="J3" s="62"/>
      <c r="K3" s="62"/>
      <c r="L3" s="62"/>
      <c r="M3" s="62"/>
      <c r="N3" s="62"/>
      <c r="O3" s="62"/>
      <c r="P3" s="62"/>
      <c r="Q3" s="62"/>
      <c r="R3" s="62"/>
      <c r="S3" s="62"/>
      <c r="T3" s="62"/>
      <c r="U3" s="62"/>
      <c r="V3" s="62"/>
      <c r="W3" s="62"/>
      <c r="X3" s="62"/>
      <c r="Y3" s="62"/>
      <c r="Z3" s="62"/>
      <c r="AA3" s="62"/>
      <c r="AB3" s="62"/>
      <c r="AC3" s="62"/>
      <c r="AD3" s="62"/>
      <c r="AE3" s="62"/>
      <c r="AF3" s="62"/>
      <c r="AG3" s="62"/>
      <c r="AH3" s="62"/>
      <c r="AI3" s="62"/>
      <c r="AJ3" s="62"/>
      <c r="AK3" s="62"/>
      <c r="AL3" s="62"/>
      <c r="AM3" s="62"/>
      <c r="AN3" s="62"/>
      <c r="AO3" s="62"/>
      <c r="AP3" s="62"/>
      <c r="AQ3" s="62"/>
      <c r="AR3" s="62"/>
      <c r="AS3" s="62"/>
      <c r="AT3" s="62"/>
      <c r="AU3" s="62"/>
      <c r="AV3" s="62"/>
      <c r="AW3" s="62"/>
      <c r="AX3" s="62"/>
      <c r="AY3" s="62"/>
      <c r="AZ3" s="62"/>
    </row>
    <row r="4" spans="1:52" ht="15.75" thickBot="1" x14ac:dyDescent="0.3">
      <c r="A4" s="35"/>
      <c r="B4" s="38"/>
      <c r="C4" s="11"/>
      <c r="D4" s="41"/>
      <c r="E4" s="6"/>
      <c r="F4" s="7"/>
      <c r="G4" s="7"/>
      <c r="H4" s="7"/>
      <c r="I4" s="7"/>
      <c r="J4" s="7"/>
      <c r="K4" s="7"/>
      <c r="L4" s="7"/>
      <c r="M4" s="7"/>
      <c r="N4" s="7"/>
      <c r="O4" s="7"/>
      <c r="P4" s="7"/>
      <c r="Q4" s="7"/>
      <c r="R4" s="7"/>
      <c r="S4" s="7"/>
      <c r="T4" s="7"/>
      <c r="U4" s="7"/>
      <c r="V4" s="7"/>
      <c r="W4" s="7"/>
      <c r="X4" s="7"/>
      <c r="Y4" s="7"/>
      <c r="Z4" s="7"/>
      <c r="AA4" s="7"/>
      <c r="AB4" s="7"/>
      <c r="AC4" s="7"/>
      <c r="AD4" s="7"/>
      <c r="AE4" s="7"/>
      <c r="AF4" s="7"/>
      <c r="AG4" s="7"/>
      <c r="AH4" s="7"/>
      <c r="AI4" s="7"/>
      <c r="AJ4" s="7"/>
      <c r="AK4" s="7"/>
      <c r="AL4" s="7"/>
      <c r="AM4" s="7"/>
      <c r="AN4" s="7"/>
      <c r="AO4" s="7"/>
      <c r="AP4" s="7"/>
      <c r="AQ4" s="7"/>
      <c r="AR4" s="7"/>
      <c r="AS4" s="7"/>
      <c r="AT4" s="7"/>
      <c r="AU4" s="7"/>
      <c r="AV4" s="7"/>
      <c r="AW4" s="7"/>
      <c r="AX4" s="7"/>
      <c r="AY4" s="7"/>
      <c r="AZ4" s="7"/>
    </row>
    <row r="5" spans="1:52" ht="16.5" thickTop="1" thickBot="1" x14ac:dyDescent="0.3">
      <c r="A5" s="12"/>
      <c r="B5" s="13" t="s">
        <v>34</v>
      </c>
      <c r="C5" s="14"/>
      <c r="D5" s="15"/>
      <c r="E5" s="63"/>
      <c r="F5" s="63"/>
      <c r="G5" s="63"/>
      <c r="H5" s="63"/>
      <c r="I5" s="63"/>
      <c r="J5" s="63"/>
      <c r="K5" s="63"/>
      <c r="L5" s="63"/>
      <c r="M5" s="63"/>
      <c r="N5" s="63"/>
      <c r="O5" s="63"/>
      <c r="P5" s="63"/>
      <c r="Q5" s="63"/>
      <c r="R5" s="63"/>
      <c r="S5" s="63"/>
      <c r="T5" s="63"/>
      <c r="U5" s="63"/>
      <c r="V5" s="63"/>
      <c r="W5" s="63"/>
      <c r="X5" s="63"/>
      <c r="Y5" s="63"/>
      <c r="Z5" s="63"/>
      <c r="AA5" s="63"/>
      <c r="AB5" s="63"/>
      <c r="AC5" s="63"/>
      <c r="AD5" s="63"/>
      <c r="AE5" s="63"/>
      <c r="AF5" s="63"/>
      <c r="AG5" s="63"/>
      <c r="AH5" s="63"/>
      <c r="AI5" s="63"/>
      <c r="AJ5" s="63"/>
      <c r="AK5" s="63"/>
      <c r="AL5" s="63"/>
      <c r="AM5" s="63"/>
      <c r="AN5" s="63"/>
      <c r="AO5" s="63"/>
      <c r="AP5" s="63"/>
      <c r="AQ5" s="63"/>
      <c r="AR5" s="63"/>
      <c r="AS5" s="63"/>
      <c r="AT5" s="63"/>
      <c r="AU5" s="63"/>
      <c r="AV5" s="63"/>
      <c r="AW5" s="63"/>
      <c r="AX5" s="63"/>
      <c r="AY5" s="63"/>
      <c r="AZ5" s="63"/>
    </row>
    <row r="6" spans="1:52" ht="15.75" thickTop="1" x14ac:dyDescent="0.25">
      <c r="A6" s="42" t="s">
        <v>3</v>
      </c>
      <c r="B6" s="16" t="s">
        <v>4</v>
      </c>
      <c r="C6" s="17"/>
      <c r="D6" s="45">
        <v>16</v>
      </c>
      <c r="E6" s="52"/>
      <c r="F6" s="52"/>
      <c r="G6" s="52"/>
      <c r="H6" s="52"/>
      <c r="I6" s="52"/>
      <c r="J6" s="52"/>
      <c r="K6" s="52"/>
      <c r="L6" s="52"/>
      <c r="M6" s="52"/>
      <c r="N6" s="52"/>
      <c r="O6" s="52"/>
      <c r="P6" s="52"/>
      <c r="Q6" s="52"/>
      <c r="R6" s="52"/>
      <c r="S6" s="52"/>
      <c r="T6" s="52"/>
      <c r="U6" s="52"/>
      <c r="V6" s="52"/>
      <c r="W6" s="52"/>
      <c r="X6" s="52"/>
      <c r="Y6" s="52"/>
      <c r="Z6" s="52"/>
      <c r="AA6" s="52"/>
      <c r="AB6" s="52"/>
      <c r="AC6" s="52"/>
      <c r="AD6" s="52"/>
      <c r="AE6" s="52"/>
      <c r="AF6" s="52"/>
      <c r="AG6" s="52"/>
      <c r="AH6" s="52"/>
      <c r="AI6" s="52"/>
      <c r="AJ6" s="52"/>
      <c r="AK6" s="52"/>
      <c r="AL6" s="52"/>
      <c r="AM6" s="52"/>
      <c r="AN6" s="52"/>
      <c r="AO6" s="52"/>
      <c r="AP6" s="52"/>
      <c r="AQ6" s="52"/>
      <c r="AR6" s="52"/>
      <c r="AS6" s="52"/>
      <c r="AT6" s="52"/>
      <c r="AU6" s="52"/>
      <c r="AV6" s="52"/>
      <c r="AW6" s="52"/>
      <c r="AX6" s="52"/>
      <c r="AY6" s="52"/>
      <c r="AZ6" s="52"/>
    </row>
    <row r="7" spans="1:52" ht="6.95" customHeight="1" x14ac:dyDescent="0.25">
      <c r="A7" s="43"/>
      <c r="B7" s="18"/>
      <c r="C7" s="17"/>
      <c r="D7" s="46"/>
      <c r="E7" s="53"/>
      <c r="F7" s="53"/>
      <c r="G7" s="53"/>
      <c r="H7" s="53"/>
      <c r="I7" s="53"/>
      <c r="J7" s="53"/>
      <c r="K7" s="53"/>
      <c r="L7" s="53"/>
      <c r="M7" s="53"/>
      <c r="N7" s="53"/>
      <c r="O7" s="53"/>
      <c r="P7" s="53"/>
      <c r="Q7" s="53"/>
      <c r="R7" s="53"/>
      <c r="S7" s="53"/>
      <c r="T7" s="53"/>
      <c r="U7" s="53"/>
      <c r="V7" s="53"/>
      <c r="W7" s="53"/>
      <c r="X7" s="53"/>
      <c r="Y7" s="53"/>
      <c r="Z7" s="53"/>
      <c r="AA7" s="53"/>
      <c r="AB7" s="53"/>
      <c r="AC7" s="53"/>
      <c r="AD7" s="53"/>
      <c r="AE7" s="53"/>
      <c r="AF7" s="53"/>
      <c r="AG7" s="53"/>
      <c r="AH7" s="53"/>
      <c r="AI7" s="53"/>
      <c r="AJ7" s="53"/>
      <c r="AK7" s="53"/>
      <c r="AL7" s="53"/>
      <c r="AM7" s="53"/>
      <c r="AN7" s="53"/>
      <c r="AO7" s="53"/>
      <c r="AP7" s="53"/>
      <c r="AQ7" s="53"/>
      <c r="AR7" s="53"/>
      <c r="AS7" s="53"/>
      <c r="AT7" s="53"/>
      <c r="AU7" s="53"/>
      <c r="AV7" s="53"/>
      <c r="AW7" s="53"/>
      <c r="AX7" s="53"/>
      <c r="AY7" s="53"/>
      <c r="AZ7" s="53"/>
    </row>
    <row r="8" spans="1:52" x14ac:dyDescent="0.25">
      <c r="A8" s="43"/>
      <c r="B8" s="18" t="s">
        <v>5</v>
      </c>
      <c r="C8" s="17"/>
      <c r="D8" s="46"/>
      <c r="E8" s="53"/>
      <c r="F8" s="53"/>
      <c r="G8" s="53"/>
      <c r="H8" s="53"/>
      <c r="I8" s="53"/>
      <c r="J8" s="53"/>
      <c r="K8" s="53"/>
      <c r="L8" s="53"/>
      <c r="M8" s="53"/>
      <c r="N8" s="53"/>
      <c r="O8" s="53"/>
      <c r="P8" s="53"/>
      <c r="Q8" s="53"/>
      <c r="R8" s="53"/>
      <c r="S8" s="53"/>
      <c r="T8" s="53"/>
      <c r="U8" s="53"/>
      <c r="V8" s="53"/>
      <c r="W8" s="53"/>
      <c r="X8" s="53"/>
      <c r="Y8" s="53"/>
      <c r="Z8" s="53"/>
      <c r="AA8" s="53"/>
      <c r="AB8" s="53"/>
      <c r="AC8" s="53"/>
      <c r="AD8" s="53"/>
      <c r="AE8" s="53"/>
      <c r="AF8" s="53"/>
      <c r="AG8" s="53"/>
      <c r="AH8" s="53"/>
      <c r="AI8" s="53"/>
      <c r="AJ8" s="53"/>
      <c r="AK8" s="53"/>
      <c r="AL8" s="53"/>
      <c r="AM8" s="53"/>
      <c r="AN8" s="53"/>
      <c r="AO8" s="53"/>
      <c r="AP8" s="53"/>
      <c r="AQ8" s="53"/>
      <c r="AR8" s="53"/>
      <c r="AS8" s="53"/>
      <c r="AT8" s="53"/>
      <c r="AU8" s="53"/>
      <c r="AV8" s="53"/>
      <c r="AW8" s="53"/>
      <c r="AX8" s="53"/>
      <c r="AY8" s="53"/>
      <c r="AZ8" s="53"/>
    </row>
    <row r="9" spans="1:52" ht="25.5" x14ac:dyDescent="0.25">
      <c r="A9" s="43"/>
      <c r="B9" s="19" t="s">
        <v>6</v>
      </c>
      <c r="C9" s="20"/>
      <c r="D9" s="46"/>
      <c r="E9" s="53"/>
      <c r="F9" s="53"/>
      <c r="G9" s="53"/>
      <c r="H9" s="53"/>
      <c r="I9" s="53"/>
      <c r="J9" s="53"/>
      <c r="K9" s="53"/>
      <c r="L9" s="53"/>
      <c r="M9" s="53"/>
      <c r="N9" s="53"/>
      <c r="O9" s="53"/>
      <c r="P9" s="53"/>
      <c r="Q9" s="53"/>
      <c r="R9" s="53"/>
      <c r="S9" s="53"/>
      <c r="T9" s="53"/>
      <c r="U9" s="53"/>
      <c r="V9" s="53"/>
      <c r="W9" s="53"/>
      <c r="X9" s="53"/>
      <c r="Y9" s="53"/>
      <c r="Z9" s="53"/>
      <c r="AA9" s="53"/>
      <c r="AB9" s="53"/>
      <c r="AC9" s="53"/>
      <c r="AD9" s="53"/>
      <c r="AE9" s="53"/>
      <c r="AF9" s="53"/>
      <c r="AG9" s="53"/>
      <c r="AH9" s="53"/>
      <c r="AI9" s="53"/>
      <c r="AJ9" s="53"/>
      <c r="AK9" s="53"/>
      <c r="AL9" s="53"/>
      <c r="AM9" s="53"/>
      <c r="AN9" s="53"/>
      <c r="AO9" s="53"/>
      <c r="AP9" s="53"/>
      <c r="AQ9" s="53"/>
      <c r="AR9" s="53"/>
      <c r="AS9" s="53"/>
      <c r="AT9" s="53"/>
      <c r="AU9" s="53"/>
      <c r="AV9" s="53"/>
      <c r="AW9" s="53"/>
      <c r="AX9" s="53"/>
      <c r="AY9" s="53"/>
      <c r="AZ9" s="53"/>
    </row>
    <row r="10" spans="1:52" ht="26.25" thickBot="1" x14ac:dyDescent="0.3">
      <c r="A10" s="44"/>
      <c r="B10" s="21" t="s">
        <v>7</v>
      </c>
      <c r="C10" s="22"/>
      <c r="D10" s="47"/>
      <c r="E10" s="54"/>
      <c r="F10" s="54"/>
      <c r="G10" s="54"/>
      <c r="H10" s="54"/>
      <c r="I10" s="54"/>
      <c r="J10" s="54"/>
      <c r="K10" s="54"/>
      <c r="L10" s="54"/>
      <c r="M10" s="54"/>
      <c r="N10" s="54"/>
      <c r="O10" s="54"/>
      <c r="P10" s="54"/>
      <c r="Q10" s="54"/>
      <c r="R10" s="54"/>
      <c r="S10" s="54"/>
      <c r="T10" s="54"/>
      <c r="U10" s="54"/>
      <c r="V10" s="54"/>
      <c r="W10" s="54"/>
      <c r="X10" s="54"/>
      <c r="Y10" s="54"/>
      <c r="Z10" s="54"/>
      <c r="AA10" s="54"/>
      <c r="AB10" s="54"/>
      <c r="AC10" s="54"/>
      <c r="AD10" s="54"/>
      <c r="AE10" s="54"/>
      <c r="AF10" s="54"/>
      <c r="AG10" s="54"/>
      <c r="AH10" s="54"/>
      <c r="AI10" s="54"/>
      <c r="AJ10" s="54"/>
      <c r="AK10" s="54"/>
      <c r="AL10" s="54"/>
      <c r="AM10" s="54"/>
      <c r="AN10" s="54"/>
      <c r="AO10" s="54"/>
      <c r="AP10" s="54"/>
      <c r="AQ10" s="54"/>
      <c r="AR10" s="54"/>
      <c r="AS10" s="54"/>
      <c r="AT10" s="54"/>
      <c r="AU10" s="54"/>
      <c r="AV10" s="54"/>
      <c r="AW10" s="54"/>
      <c r="AX10" s="54"/>
      <c r="AY10" s="54"/>
      <c r="AZ10" s="54"/>
    </row>
    <row r="11" spans="1:52" x14ac:dyDescent="0.25">
      <c r="A11" s="48" t="s">
        <v>8</v>
      </c>
      <c r="B11" s="23" t="s">
        <v>18</v>
      </c>
      <c r="C11" s="17">
        <v>3</v>
      </c>
      <c r="D11" s="50">
        <v>3</v>
      </c>
      <c r="E11" s="55"/>
      <c r="F11" s="55"/>
      <c r="G11" s="55"/>
      <c r="H11" s="55"/>
      <c r="I11" s="55"/>
      <c r="J11" s="55"/>
      <c r="K11" s="55"/>
      <c r="L11" s="55"/>
      <c r="M11" s="55"/>
      <c r="N11" s="55"/>
      <c r="O11" s="55"/>
      <c r="P11" s="55"/>
      <c r="Q11" s="55"/>
      <c r="R11" s="55"/>
      <c r="S11" s="55"/>
      <c r="T11" s="55"/>
      <c r="U11" s="55"/>
      <c r="V11" s="55"/>
      <c r="W11" s="55"/>
      <c r="X11" s="55"/>
      <c r="Y11" s="55"/>
      <c r="Z11" s="55"/>
      <c r="AA11" s="55"/>
      <c r="AB11" s="55"/>
      <c r="AC11" s="55"/>
      <c r="AD11" s="55"/>
      <c r="AE11" s="55"/>
      <c r="AF11" s="55"/>
      <c r="AG11" s="55"/>
      <c r="AH11" s="55"/>
      <c r="AI11" s="55"/>
      <c r="AJ11" s="55"/>
      <c r="AK11" s="55"/>
      <c r="AL11" s="55"/>
      <c r="AM11" s="55"/>
      <c r="AN11" s="55"/>
      <c r="AO11" s="55"/>
      <c r="AP11" s="55"/>
      <c r="AQ11" s="55"/>
      <c r="AR11" s="55"/>
      <c r="AS11" s="55"/>
      <c r="AT11" s="55"/>
      <c r="AU11" s="55"/>
      <c r="AV11" s="55"/>
      <c r="AW11" s="55"/>
      <c r="AX11" s="55"/>
      <c r="AY11" s="55"/>
      <c r="AZ11" s="55"/>
    </row>
    <row r="12" spans="1:52" x14ac:dyDescent="0.25">
      <c r="A12" s="49"/>
      <c r="B12" s="23" t="s">
        <v>19</v>
      </c>
      <c r="C12" s="17">
        <v>1</v>
      </c>
      <c r="D12" s="46"/>
      <c r="E12" s="53"/>
      <c r="F12" s="53"/>
      <c r="G12" s="53"/>
      <c r="H12" s="53"/>
      <c r="I12" s="53"/>
      <c r="J12" s="53"/>
      <c r="K12" s="53"/>
      <c r="L12" s="53"/>
      <c r="M12" s="53"/>
      <c r="N12" s="53"/>
      <c r="O12" s="53"/>
      <c r="P12" s="53"/>
      <c r="Q12" s="53"/>
      <c r="R12" s="53"/>
      <c r="S12" s="53"/>
      <c r="T12" s="53"/>
      <c r="U12" s="53"/>
      <c r="V12" s="53"/>
      <c r="W12" s="53"/>
      <c r="X12" s="53"/>
      <c r="Y12" s="53"/>
      <c r="Z12" s="53"/>
      <c r="AA12" s="53"/>
      <c r="AB12" s="53"/>
      <c r="AC12" s="53"/>
      <c r="AD12" s="53"/>
      <c r="AE12" s="53"/>
      <c r="AF12" s="53"/>
      <c r="AG12" s="53"/>
      <c r="AH12" s="53"/>
      <c r="AI12" s="53"/>
      <c r="AJ12" s="53"/>
      <c r="AK12" s="53"/>
      <c r="AL12" s="53"/>
      <c r="AM12" s="53"/>
      <c r="AN12" s="53"/>
      <c r="AO12" s="53"/>
      <c r="AP12" s="53"/>
      <c r="AQ12" s="53"/>
      <c r="AR12" s="53"/>
      <c r="AS12" s="53"/>
      <c r="AT12" s="53"/>
      <c r="AU12" s="53"/>
      <c r="AV12" s="53"/>
      <c r="AW12" s="53"/>
      <c r="AX12" s="53"/>
      <c r="AY12" s="53"/>
      <c r="AZ12" s="53"/>
    </row>
    <row r="13" spans="1:52" x14ac:dyDescent="0.25">
      <c r="A13" s="49"/>
      <c r="B13" s="23" t="s">
        <v>20</v>
      </c>
      <c r="C13" s="17">
        <v>0</v>
      </c>
      <c r="D13" s="46"/>
      <c r="E13" s="53"/>
      <c r="F13" s="53"/>
      <c r="G13" s="53"/>
      <c r="H13" s="53"/>
      <c r="I13" s="53"/>
      <c r="J13" s="53"/>
      <c r="K13" s="53"/>
      <c r="L13" s="53"/>
      <c r="M13" s="53"/>
      <c r="N13" s="53"/>
      <c r="O13" s="53"/>
      <c r="P13" s="53"/>
      <c r="Q13" s="53"/>
      <c r="R13" s="53"/>
      <c r="S13" s="53"/>
      <c r="T13" s="53"/>
      <c r="U13" s="53"/>
      <c r="V13" s="53"/>
      <c r="W13" s="53"/>
      <c r="X13" s="53"/>
      <c r="Y13" s="53"/>
      <c r="Z13" s="53"/>
      <c r="AA13" s="53"/>
      <c r="AB13" s="53"/>
      <c r="AC13" s="53"/>
      <c r="AD13" s="53"/>
      <c r="AE13" s="53"/>
      <c r="AF13" s="53"/>
      <c r="AG13" s="53"/>
      <c r="AH13" s="53"/>
      <c r="AI13" s="53"/>
      <c r="AJ13" s="53"/>
      <c r="AK13" s="53"/>
      <c r="AL13" s="53"/>
      <c r="AM13" s="53"/>
      <c r="AN13" s="53"/>
      <c r="AO13" s="53"/>
      <c r="AP13" s="53"/>
      <c r="AQ13" s="53"/>
      <c r="AR13" s="53"/>
      <c r="AS13" s="53"/>
      <c r="AT13" s="53"/>
      <c r="AU13" s="53"/>
      <c r="AV13" s="53"/>
      <c r="AW13" s="53"/>
      <c r="AX13" s="53"/>
      <c r="AY13" s="53"/>
      <c r="AZ13" s="53"/>
    </row>
    <row r="14" spans="1:52" ht="6.95" customHeight="1" x14ac:dyDescent="0.25">
      <c r="A14" s="49"/>
      <c r="B14" s="23"/>
      <c r="C14" s="17"/>
      <c r="D14" s="46"/>
      <c r="E14" s="53"/>
      <c r="F14" s="53"/>
      <c r="G14" s="53"/>
      <c r="H14" s="53"/>
      <c r="I14" s="53"/>
      <c r="J14" s="53"/>
      <c r="K14" s="53"/>
      <c r="L14" s="53"/>
      <c r="M14" s="53"/>
      <c r="N14" s="53"/>
      <c r="O14" s="53"/>
      <c r="P14" s="53"/>
      <c r="Q14" s="53"/>
      <c r="R14" s="53"/>
      <c r="S14" s="53"/>
      <c r="T14" s="53"/>
      <c r="U14" s="53"/>
      <c r="V14" s="53"/>
      <c r="W14" s="53"/>
      <c r="X14" s="53"/>
      <c r="Y14" s="53"/>
      <c r="Z14" s="53"/>
      <c r="AA14" s="53"/>
      <c r="AB14" s="53"/>
      <c r="AC14" s="53"/>
      <c r="AD14" s="53"/>
      <c r="AE14" s="53"/>
      <c r="AF14" s="53"/>
      <c r="AG14" s="53"/>
      <c r="AH14" s="53"/>
      <c r="AI14" s="53"/>
      <c r="AJ14" s="53"/>
      <c r="AK14" s="53"/>
      <c r="AL14" s="53"/>
      <c r="AM14" s="53"/>
      <c r="AN14" s="53"/>
      <c r="AO14" s="53"/>
      <c r="AP14" s="53"/>
      <c r="AQ14" s="53"/>
      <c r="AR14" s="53"/>
      <c r="AS14" s="53"/>
      <c r="AT14" s="53"/>
      <c r="AU14" s="53"/>
      <c r="AV14" s="53"/>
      <c r="AW14" s="53"/>
      <c r="AX14" s="53"/>
      <c r="AY14" s="53"/>
      <c r="AZ14" s="53"/>
    </row>
    <row r="15" spans="1:52" x14ac:dyDescent="0.25">
      <c r="A15" s="49"/>
      <c r="B15" s="23" t="s">
        <v>9</v>
      </c>
      <c r="C15" s="17"/>
      <c r="D15" s="46"/>
      <c r="E15" s="53"/>
      <c r="F15" s="53"/>
      <c r="G15" s="53"/>
      <c r="H15" s="53"/>
      <c r="I15" s="53"/>
      <c r="J15" s="53"/>
      <c r="K15" s="53"/>
      <c r="L15" s="53"/>
      <c r="M15" s="53"/>
      <c r="N15" s="53"/>
      <c r="O15" s="53"/>
      <c r="P15" s="53"/>
      <c r="Q15" s="53"/>
      <c r="R15" s="53"/>
      <c r="S15" s="53"/>
      <c r="T15" s="53"/>
      <c r="U15" s="53"/>
      <c r="V15" s="53"/>
      <c r="W15" s="53"/>
      <c r="X15" s="53"/>
      <c r="Y15" s="53"/>
      <c r="Z15" s="53"/>
      <c r="AA15" s="53"/>
      <c r="AB15" s="53"/>
      <c r="AC15" s="53"/>
      <c r="AD15" s="53"/>
      <c r="AE15" s="53"/>
      <c r="AF15" s="53"/>
      <c r="AG15" s="53"/>
      <c r="AH15" s="53"/>
      <c r="AI15" s="53"/>
      <c r="AJ15" s="53"/>
      <c r="AK15" s="53"/>
      <c r="AL15" s="53"/>
      <c r="AM15" s="53"/>
      <c r="AN15" s="53"/>
      <c r="AO15" s="53"/>
      <c r="AP15" s="53"/>
      <c r="AQ15" s="53"/>
      <c r="AR15" s="53"/>
      <c r="AS15" s="53"/>
      <c r="AT15" s="53"/>
      <c r="AU15" s="53"/>
      <c r="AV15" s="53"/>
      <c r="AW15" s="53"/>
      <c r="AX15" s="53"/>
      <c r="AY15" s="53"/>
      <c r="AZ15" s="53"/>
    </row>
    <row r="16" spans="1:52" ht="15.75" thickBot="1" x14ac:dyDescent="0.3">
      <c r="A16" s="51"/>
      <c r="B16" s="24" t="s">
        <v>10</v>
      </c>
      <c r="C16" s="25"/>
      <c r="D16" s="47"/>
      <c r="E16" s="54"/>
      <c r="F16" s="54"/>
      <c r="G16" s="54"/>
      <c r="H16" s="54"/>
      <c r="I16" s="54"/>
      <c r="J16" s="54"/>
      <c r="K16" s="54"/>
      <c r="L16" s="54"/>
      <c r="M16" s="54"/>
      <c r="N16" s="54"/>
      <c r="O16" s="54"/>
      <c r="P16" s="54"/>
      <c r="Q16" s="54"/>
      <c r="R16" s="54"/>
      <c r="S16" s="54"/>
      <c r="T16" s="54"/>
      <c r="U16" s="54"/>
      <c r="V16" s="54"/>
      <c r="W16" s="54"/>
      <c r="X16" s="54"/>
      <c r="Y16" s="54"/>
      <c r="Z16" s="54"/>
      <c r="AA16" s="54"/>
      <c r="AB16" s="54"/>
      <c r="AC16" s="54"/>
      <c r="AD16" s="54"/>
      <c r="AE16" s="54"/>
      <c r="AF16" s="54"/>
      <c r="AG16" s="54"/>
      <c r="AH16" s="54"/>
      <c r="AI16" s="54"/>
      <c r="AJ16" s="54"/>
      <c r="AK16" s="54"/>
      <c r="AL16" s="54"/>
      <c r="AM16" s="54"/>
      <c r="AN16" s="54"/>
      <c r="AO16" s="54"/>
      <c r="AP16" s="54"/>
      <c r="AQ16" s="54"/>
      <c r="AR16" s="54"/>
      <c r="AS16" s="54"/>
      <c r="AT16" s="54"/>
      <c r="AU16" s="54"/>
      <c r="AV16" s="54"/>
      <c r="AW16" s="54"/>
      <c r="AX16" s="54"/>
      <c r="AY16" s="54"/>
      <c r="AZ16" s="54"/>
    </row>
    <row r="17" spans="1:52" x14ac:dyDescent="0.25">
      <c r="A17" s="48" t="s">
        <v>11</v>
      </c>
      <c r="B17" s="23" t="s">
        <v>21</v>
      </c>
      <c r="C17" s="17">
        <v>3</v>
      </c>
      <c r="D17" s="50">
        <v>3</v>
      </c>
      <c r="E17" s="55"/>
      <c r="F17" s="55"/>
      <c r="G17" s="55"/>
      <c r="H17" s="55"/>
      <c r="I17" s="55"/>
      <c r="J17" s="55"/>
      <c r="K17" s="55"/>
      <c r="L17" s="55"/>
      <c r="M17" s="55"/>
      <c r="N17" s="55"/>
      <c r="O17" s="55"/>
      <c r="P17" s="55"/>
      <c r="Q17" s="55"/>
      <c r="R17" s="55"/>
      <c r="S17" s="55"/>
      <c r="T17" s="55"/>
      <c r="U17" s="55"/>
      <c r="V17" s="55"/>
      <c r="W17" s="55"/>
      <c r="X17" s="55"/>
      <c r="Y17" s="55"/>
      <c r="Z17" s="55"/>
      <c r="AA17" s="55"/>
      <c r="AB17" s="55"/>
      <c r="AC17" s="55"/>
      <c r="AD17" s="55"/>
      <c r="AE17" s="55"/>
      <c r="AF17" s="55"/>
      <c r="AG17" s="55"/>
      <c r="AH17" s="55"/>
      <c r="AI17" s="55"/>
      <c r="AJ17" s="55"/>
      <c r="AK17" s="55"/>
      <c r="AL17" s="55"/>
      <c r="AM17" s="55"/>
      <c r="AN17" s="55"/>
      <c r="AO17" s="55"/>
      <c r="AP17" s="55"/>
      <c r="AQ17" s="55"/>
      <c r="AR17" s="55"/>
      <c r="AS17" s="55"/>
      <c r="AT17" s="55"/>
      <c r="AU17" s="55"/>
      <c r="AV17" s="55"/>
      <c r="AW17" s="55"/>
      <c r="AX17" s="55"/>
      <c r="AY17" s="55"/>
      <c r="AZ17" s="55"/>
    </row>
    <row r="18" spans="1:52" x14ac:dyDescent="0.25">
      <c r="A18" s="49"/>
      <c r="B18" s="23" t="s">
        <v>22</v>
      </c>
      <c r="C18" s="17">
        <v>1</v>
      </c>
      <c r="D18" s="46"/>
      <c r="E18" s="53"/>
      <c r="F18" s="53"/>
      <c r="G18" s="53"/>
      <c r="H18" s="53"/>
      <c r="I18" s="53"/>
      <c r="J18" s="53"/>
      <c r="K18" s="53"/>
      <c r="L18" s="53"/>
      <c r="M18" s="53"/>
      <c r="N18" s="53"/>
      <c r="O18" s="53"/>
      <c r="P18" s="53"/>
      <c r="Q18" s="53"/>
      <c r="R18" s="53"/>
      <c r="S18" s="53"/>
      <c r="T18" s="53"/>
      <c r="U18" s="53"/>
      <c r="V18" s="53"/>
      <c r="W18" s="53"/>
      <c r="X18" s="53"/>
      <c r="Y18" s="53"/>
      <c r="Z18" s="53"/>
      <c r="AA18" s="53"/>
      <c r="AB18" s="53"/>
      <c r="AC18" s="53"/>
      <c r="AD18" s="53"/>
      <c r="AE18" s="53"/>
      <c r="AF18" s="53"/>
      <c r="AG18" s="53"/>
      <c r="AH18" s="53"/>
      <c r="AI18" s="53"/>
      <c r="AJ18" s="53"/>
      <c r="AK18" s="53"/>
      <c r="AL18" s="53"/>
      <c r="AM18" s="53"/>
      <c r="AN18" s="53"/>
      <c r="AO18" s="53"/>
      <c r="AP18" s="53"/>
      <c r="AQ18" s="53"/>
      <c r="AR18" s="53"/>
      <c r="AS18" s="53"/>
      <c r="AT18" s="53"/>
      <c r="AU18" s="53"/>
      <c r="AV18" s="53"/>
      <c r="AW18" s="53"/>
      <c r="AX18" s="53"/>
      <c r="AY18" s="53"/>
      <c r="AZ18" s="53"/>
    </row>
    <row r="19" spans="1:52" x14ac:dyDescent="0.25">
      <c r="A19" s="49"/>
      <c r="B19" s="23" t="s">
        <v>23</v>
      </c>
      <c r="C19" s="17">
        <v>0</v>
      </c>
      <c r="D19" s="46"/>
      <c r="E19" s="53"/>
      <c r="F19" s="53"/>
      <c r="G19" s="53"/>
      <c r="H19" s="53"/>
      <c r="I19" s="53"/>
      <c r="J19" s="53"/>
      <c r="K19" s="53"/>
      <c r="L19" s="53"/>
      <c r="M19" s="53"/>
      <c r="N19" s="53"/>
      <c r="O19" s="53"/>
      <c r="P19" s="53"/>
      <c r="Q19" s="53"/>
      <c r="R19" s="53"/>
      <c r="S19" s="53"/>
      <c r="T19" s="53"/>
      <c r="U19" s="53"/>
      <c r="V19" s="53"/>
      <c r="W19" s="53"/>
      <c r="X19" s="53"/>
      <c r="Y19" s="53"/>
      <c r="Z19" s="53"/>
      <c r="AA19" s="53"/>
      <c r="AB19" s="53"/>
      <c r="AC19" s="53"/>
      <c r="AD19" s="53"/>
      <c r="AE19" s="53"/>
      <c r="AF19" s="53"/>
      <c r="AG19" s="53"/>
      <c r="AH19" s="53"/>
      <c r="AI19" s="53"/>
      <c r="AJ19" s="53"/>
      <c r="AK19" s="53"/>
      <c r="AL19" s="53"/>
      <c r="AM19" s="53"/>
      <c r="AN19" s="53"/>
      <c r="AO19" s="53"/>
      <c r="AP19" s="53"/>
      <c r="AQ19" s="53"/>
      <c r="AR19" s="53"/>
      <c r="AS19" s="53"/>
      <c r="AT19" s="53"/>
      <c r="AU19" s="53"/>
      <c r="AV19" s="53"/>
      <c r="AW19" s="53"/>
      <c r="AX19" s="53"/>
      <c r="AY19" s="53"/>
      <c r="AZ19" s="53"/>
    </row>
    <row r="20" spans="1:52" ht="6.95" customHeight="1" x14ac:dyDescent="0.25">
      <c r="A20" s="49"/>
      <c r="B20" s="23"/>
      <c r="C20" s="17"/>
      <c r="D20" s="46"/>
      <c r="E20" s="53"/>
      <c r="F20" s="53"/>
      <c r="G20" s="53"/>
      <c r="H20" s="53"/>
      <c r="I20" s="53"/>
      <c r="J20" s="53"/>
      <c r="K20" s="53"/>
      <c r="L20" s="53"/>
      <c r="M20" s="53"/>
      <c r="N20" s="53"/>
      <c r="O20" s="53"/>
      <c r="P20" s="53"/>
      <c r="Q20" s="53"/>
      <c r="R20" s="53"/>
      <c r="S20" s="53"/>
      <c r="T20" s="53"/>
      <c r="U20" s="53"/>
      <c r="V20" s="53"/>
      <c r="W20" s="53"/>
      <c r="X20" s="53"/>
      <c r="Y20" s="53"/>
      <c r="Z20" s="53"/>
      <c r="AA20" s="53"/>
      <c r="AB20" s="53"/>
      <c r="AC20" s="53"/>
      <c r="AD20" s="53"/>
      <c r="AE20" s="53"/>
      <c r="AF20" s="53"/>
      <c r="AG20" s="53"/>
      <c r="AH20" s="53"/>
      <c r="AI20" s="53"/>
      <c r="AJ20" s="53"/>
      <c r="AK20" s="53"/>
      <c r="AL20" s="53"/>
      <c r="AM20" s="53"/>
      <c r="AN20" s="53"/>
      <c r="AO20" s="53"/>
      <c r="AP20" s="53"/>
      <c r="AQ20" s="53"/>
      <c r="AR20" s="53"/>
      <c r="AS20" s="53"/>
      <c r="AT20" s="53"/>
      <c r="AU20" s="53"/>
      <c r="AV20" s="53"/>
      <c r="AW20" s="53"/>
      <c r="AX20" s="53"/>
      <c r="AY20" s="53"/>
      <c r="AZ20" s="53"/>
    </row>
    <row r="21" spans="1:52" x14ac:dyDescent="0.25">
      <c r="A21" s="49"/>
      <c r="B21" s="23" t="s">
        <v>9</v>
      </c>
      <c r="C21" s="17"/>
      <c r="D21" s="46"/>
      <c r="E21" s="53"/>
      <c r="F21" s="53"/>
      <c r="G21" s="53"/>
      <c r="H21" s="53"/>
      <c r="I21" s="53"/>
      <c r="J21" s="53"/>
      <c r="K21" s="53"/>
      <c r="L21" s="53"/>
      <c r="M21" s="53"/>
      <c r="N21" s="53"/>
      <c r="O21" s="53"/>
      <c r="P21" s="53"/>
      <c r="Q21" s="53"/>
      <c r="R21" s="53"/>
      <c r="S21" s="53"/>
      <c r="T21" s="53"/>
      <c r="U21" s="53"/>
      <c r="V21" s="53"/>
      <c r="W21" s="53"/>
      <c r="X21" s="53"/>
      <c r="Y21" s="53"/>
      <c r="Z21" s="53"/>
      <c r="AA21" s="53"/>
      <c r="AB21" s="53"/>
      <c r="AC21" s="53"/>
      <c r="AD21" s="53"/>
      <c r="AE21" s="53"/>
      <c r="AF21" s="53"/>
      <c r="AG21" s="53"/>
      <c r="AH21" s="53"/>
      <c r="AI21" s="53"/>
      <c r="AJ21" s="53"/>
      <c r="AK21" s="53"/>
      <c r="AL21" s="53"/>
      <c r="AM21" s="53"/>
      <c r="AN21" s="53"/>
      <c r="AO21" s="53"/>
      <c r="AP21" s="53"/>
      <c r="AQ21" s="53"/>
      <c r="AR21" s="53"/>
      <c r="AS21" s="53"/>
      <c r="AT21" s="53"/>
      <c r="AU21" s="53"/>
      <c r="AV21" s="53"/>
      <c r="AW21" s="53"/>
      <c r="AX21" s="53"/>
      <c r="AY21" s="53"/>
      <c r="AZ21" s="53"/>
    </row>
    <row r="22" spans="1:52" ht="15.75" thickBot="1" x14ac:dyDescent="0.3">
      <c r="A22" s="51"/>
      <c r="B22" s="24" t="s">
        <v>10</v>
      </c>
      <c r="C22" s="25"/>
      <c r="D22" s="47"/>
      <c r="E22" s="54"/>
      <c r="F22" s="54"/>
      <c r="G22" s="54"/>
      <c r="H22" s="54"/>
      <c r="I22" s="54"/>
      <c r="J22" s="54"/>
      <c r="K22" s="54"/>
      <c r="L22" s="54"/>
      <c r="M22" s="54"/>
      <c r="N22" s="54"/>
      <c r="O22" s="54"/>
      <c r="P22" s="54"/>
      <c r="Q22" s="54"/>
      <c r="R22" s="54"/>
      <c r="S22" s="54"/>
      <c r="T22" s="54"/>
      <c r="U22" s="54"/>
      <c r="V22" s="54"/>
      <c r="W22" s="54"/>
      <c r="X22" s="54"/>
      <c r="Y22" s="54"/>
      <c r="Z22" s="54"/>
      <c r="AA22" s="54"/>
      <c r="AB22" s="54"/>
      <c r="AC22" s="54"/>
      <c r="AD22" s="54"/>
      <c r="AE22" s="54"/>
      <c r="AF22" s="54"/>
      <c r="AG22" s="54"/>
      <c r="AH22" s="54"/>
      <c r="AI22" s="54"/>
      <c r="AJ22" s="54"/>
      <c r="AK22" s="54"/>
      <c r="AL22" s="54"/>
      <c r="AM22" s="54"/>
      <c r="AN22" s="54"/>
      <c r="AO22" s="54"/>
      <c r="AP22" s="54"/>
      <c r="AQ22" s="54"/>
      <c r="AR22" s="54"/>
      <c r="AS22" s="54"/>
      <c r="AT22" s="54"/>
      <c r="AU22" s="54"/>
      <c r="AV22" s="54"/>
      <c r="AW22" s="54"/>
      <c r="AX22" s="54"/>
      <c r="AY22" s="54"/>
      <c r="AZ22" s="54"/>
    </row>
    <row r="23" spans="1:52" x14ac:dyDescent="0.25">
      <c r="A23" s="48" t="s">
        <v>12</v>
      </c>
      <c r="B23" s="23" t="s">
        <v>24</v>
      </c>
      <c r="C23" s="17">
        <v>2</v>
      </c>
      <c r="D23" s="50">
        <v>2</v>
      </c>
      <c r="E23" s="55"/>
      <c r="F23" s="55"/>
      <c r="G23" s="55"/>
      <c r="H23" s="55"/>
      <c r="I23" s="55"/>
      <c r="J23" s="55"/>
      <c r="K23" s="55"/>
      <c r="L23" s="55"/>
      <c r="M23" s="55"/>
      <c r="N23" s="55"/>
      <c r="O23" s="55"/>
      <c r="P23" s="55"/>
      <c r="Q23" s="55"/>
      <c r="R23" s="55"/>
      <c r="S23" s="55"/>
      <c r="T23" s="55"/>
      <c r="U23" s="55"/>
      <c r="V23" s="55"/>
      <c r="W23" s="55"/>
      <c r="X23" s="55"/>
      <c r="Y23" s="55"/>
      <c r="Z23" s="55"/>
      <c r="AA23" s="55"/>
      <c r="AB23" s="55"/>
      <c r="AC23" s="55"/>
      <c r="AD23" s="55"/>
      <c r="AE23" s="55"/>
      <c r="AF23" s="55"/>
      <c r="AG23" s="55"/>
      <c r="AH23" s="55"/>
      <c r="AI23" s="55"/>
      <c r="AJ23" s="55"/>
      <c r="AK23" s="55"/>
      <c r="AL23" s="55"/>
      <c r="AM23" s="55"/>
      <c r="AN23" s="55"/>
      <c r="AO23" s="55"/>
      <c r="AP23" s="55"/>
      <c r="AQ23" s="55"/>
      <c r="AR23" s="55"/>
      <c r="AS23" s="55"/>
      <c r="AT23" s="55"/>
      <c r="AU23" s="55"/>
      <c r="AV23" s="55"/>
      <c r="AW23" s="55"/>
      <c r="AX23" s="55"/>
      <c r="AY23" s="55"/>
      <c r="AZ23" s="55"/>
    </row>
    <row r="24" spans="1:52" x14ac:dyDescent="0.25">
      <c r="A24" s="49"/>
      <c r="B24" s="23" t="s">
        <v>25</v>
      </c>
      <c r="C24" s="17">
        <v>1</v>
      </c>
      <c r="D24" s="46"/>
      <c r="E24" s="53"/>
      <c r="F24" s="53"/>
      <c r="G24" s="53"/>
      <c r="H24" s="53"/>
      <c r="I24" s="53"/>
      <c r="J24" s="53"/>
      <c r="K24" s="53"/>
      <c r="L24" s="53"/>
      <c r="M24" s="53"/>
      <c r="N24" s="53"/>
      <c r="O24" s="53"/>
      <c r="P24" s="53"/>
      <c r="Q24" s="53"/>
      <c r="R24" s="53"/>
      <c r="S24" s="53"/>
      <c r="T24" s="53"/>
      <c r="U24" s="53"/>
      <c r="V24" s="53"/>
      <c r="W24" s="53"/>
      <c r="X24" s="53"/>
      <c r="Y24" s="53"/>
      <c r="Z24" s="53"/>
      <c r="AA24" s="53"/>
      <c r="AB24" s="53"/>
      <c r="AC24" s="53"/>
      <c r="AD24" s="53"/>
      <c r="AE24" s="53"/>
      <c r="AF24" s="53"/>
      <c r="AG24" s="53"/>
      <c r="AH24" s="53"/>
      <c r="AI24" s="53"/>
      <c r="AJ24" s="53"/>
      <c r="AK24" s="53"/>
      <c r="AL24" s="53"/>
      <c r="AM24" s="53"/>
      <c r="AN24" s="53"/>
      <c r="AO24" s="53"/>
      <c r="AP24" s="53"/>
      <c r="AQ24" s="53"/>
      <c r="AR24" s="53"/>
      <c r="AS24" s="53"/>
      <c r="AT24" s="53"/>
      <c r="AU24" s="53"/>
      <c r="AV24" s="53"/>
      <c r="AW24" s="53"/>
      <c r="AX24" s="53"/>
      <c r="AY24" s="53"/>
      <c r="AZ24" s="53"/>
    </row>
    <row r="25" spans="1:52" ht="15.75" thickBot="1" x14ac:dyDescent="0.3">
      <c r="A25" s="51"/>
      <c r="B25" s="24" t="s">
        <v>26</v>
      </c>
      <c r="C25" s="25">
        <v>0</v>
      </c>
      <c r="D25" s="47"/>
      <c r="E25" s="54"/>
      <c r="F25" s="54"/>
      <c r="G25" s="54"/>
      <c r="H25" s="54"/>
      <c r="I25" s="54"/>
      <c r="J25" s="54"/>
      <c r="K25" s="54"/>
      <c r="L25" s="54"/>
      <c r="M25" s="54"/>
      <c r="N25" s="54"/>
      <c r="O25" s="54"/>
      <c r="P25" s="54"/>
      <c r="Q25" s="54"/>
      <c r="R25" s="54"/>
      <c r="S25" s="54"/>
      <c r="T25" s="54"/>
      <c r="U25" s="54"/>
      <c r="V25" s="54"/>
      <c r="W25" s="54"/>
      <c r="X25" s="54"/>
      <c r="Y25" s="54"/>
      <c r="Z25" s="54"/>
      <c r="AA25" s="54"/>
      <c r="AB25" s="54"/>
      <c r="AC25" s="54"/>
      <c r="AD25" s="54"/>
      <c r="AE25" s="54"/>
      <c r="AF25" s="54"/>
      <c r="AG25" s="54"/>
      <c r="AH25" s="54"/>
      <c r="AI25" s="54"/>
      <c r="AJ25" s="54"/>
      <c r="AK25" s="54"/>
      <c r="AL25" s="54"/>
      <c r="AM25" s="54"/>
      <c r="AN25" s="54"/>
      <c r="AO25" s="54"/>
      <c r="AP25" s="54"/>
      <c r="AQ25" s="54"/>
      <c r="AR25" s="54"/>
      <c r="AS25" s="54"/>
      <c r="AT25" s="54"/>
      <c r="AU25" s="54"/>
      <c r="AV25" s="54"/>
      <c r="AW25" s="54"/>
      <c r="AX25" s="54"/>
      <c r="AY25" s="54"/>
      <c r="AZ25" s="54"/>
    </row>
    <row r="26" spans="1:52" x14ac:dyDescent="0.25">
      <c r="A26" s="48" t="s">
        <v>13</v>
      </c>
      <c r="B26" s="23" t="s">
        <v>27</v>
      </c>
      <c r="C26" s="17">
        <v>2</v>
      </c>
      <c r="D26" s="50">
        <v>2</v>
      </c>
      <c r="E26" s="55"/>
      <c r="F26" s="55"/>
      <c r="G26" s="55"/>
      <c r="H26" s="55"/>
      <c r="I26" s="55"/>
      <c r="J26" s="55"/>
      <c r="K26" s="55"/>
      <c r="L26" s="55"/>
      <c r="M26" s="55"/>
      <c r="N26" s="55"/>
      <c r="O26" s="55"/>
      <c r="P26" s="55"/>
      <c r="Q26" s="55"/>
      <c r="R26" s="55"/>
      <c r="S26" s="55"/>
      <c r="T26" s="55"/>
      <c r="U26" s="55"/>
      <c r="V26" s="55"/>
      <c r="W26" s="55"/>
      <c r="X26" s="55"/>
      <c r="Y26" s="55"/>
      <c r="Z26" s="55"/>
      <c r="AA26" s="55"/>
      <c r="AB26" s="55"/>
      <c r="AC26" s="55"/>
      <c r="AD26" s="55"/>
      <c r="AE26" s="55"/>
      <c r="AF26" s="55"/>
      <c r="AG26" s="55"/>
      <c r="AH26" s="55"/>
      <c r="AI26" s="55"/>
      <c r="AJ26" s="55"/>
      <c r="AK26" s="55"/>
      <c r="AL26" s="55"/>
      <c r="AM26" s="55"/>
      <c r="AN26" s="55"/>
      <c r="AO26" s="55"/>
      <c r="AP26" s="55"/>
      <c r="AQ26" s="55"/>
      <c r="AR26" s="55"/>
      <c r="AS26" s="55"/>
      <c r="AT26" s="55"/>
      <c r="AU26" s="55"/>
      <c r="AV26" s="55"/>
      <c r="AW26" s="55"/>
      <c r="AX26" s="55"/>
      <c r="AY26" s="55"/>
      <c r="AZ26" s="55"/>
    </row>
    <row r="27" spans="1:52" x14ac:dyDescent="0.25">
      <c r="A27" s="49"/>
      <c r="B27" s="23" t="s">
        <v>28</v>
      </c>
      <c r="C27" s="17">
        <v>1</v>
      </c>
      <c r="D27" s="46"/>
      <c r="E27" s="53"/>
      <c r="F27" s="53"/>
      <c r="G27" s="53"/>
      <c r="H27" s="53"/>
      <c r="I27" s="53"/>
      <c r="J27" s="53"/>
      <c r="K27" s="53"/>
      <c r="L27" s="53"/>
      <c r="M27" s="53"/>
      <c r="N27" s="53"/>
      <c r="O27" s="53"/>
      <c r="P27" s="53"/>
      <c r="Q27" s="53"/>
      <c r="R27" s="53"/>
      <c r="S27" s="53"/>
      <c r="T27" s="53"/>
      <c r="U27" s="53"/>
      <c r="V27" s="53"/>
      <c r="W27" s="53"/>
      <c r="X27" s="53"/>
      <c r="Y27" s="53"/>
      <c r="Z27" s="53"/>
      <c r="AA27" s="53"/>
      <c r="AB27" s="53"/>
      <c r="AC27" s="53"/>
      <c r="AD27" s="53"/>
      <c r="AE27" s="53"/>
      <c r="AF27" s="53"/>
      <c r="AG27" s="53"/>
      <c r="AH27" s="53"/>
      <c r="AI27" s="53"/>
      <c r="AJ27" s="53"/>
      <c r="AK27" s="53"/>
      <c r="AL27" s="53"/>
      <c r="AM27" s="53"/>
      <c r="AN27" s="53"/>
      <c r="AO27" s="53"/>
      <c r="AP27" s="53"/>
      <c r="AQ27" s="53"/>
      <c r="AR27" s="53"/>
      <c r="AS27" s="53"/>
      <c r="AT27" s="53"/>
      <c r="AU27" s="53"/>
      <c r="AV27" s="53"/>
      <c r="AW27" s="53"/>
      <c r="AX27" s="53"/>
      <c r="AY27" s="53"/>
      <c r="AZ27" s="53"/>
    </row>
    <row r="28" spans="1:52" ht="15.75" thickBot="1" x14ac:dyDescent="0.3">
      <c r="A28" s="49"/>
      <c r="B28" s="26" t="s">
        <v>17</v>
      </c>
      <c r="C28" s="25">
        <v>0</v>
      </c>
      <c r="D28" s="46"/>
      <c r="E28" s="53"/>
      <c r="F28" s="53"/>
      <c r="G28" s="53"/>
      <c r="H28" s="53"/>
      <c r="I28" s="53"/>
      <c r="J28" s="53"/>
      <c r="K28" s="53"/>
      <c r="L28" s="53"/>
      <c r="M28" s="53"/>
      <c r="N28" s="53"/>
      <c r="O28" s="53"/>
      <c r="P28" s="53"/>
      <c r="Q28" s="53"/>
      <c r="R28" s="53"/>
      <c r="S28" s="53"/>
      <c r="T28" s="53"/>
      <c r="U28" s="53"/>
      <c r="V28" s="53"/>
      <c r="W28" s="53"/>
      <c r="X28" s="53"/>
      <c r="Y28" s="53"/>
      <c r="Z28" s="53"/>
      <c r="AA28" s="53"/>
      <c r="AB28" s="53"/>
      <c r="AC28" s="53"/>
      <c r="AD28" s="53"/>
      <c r="AE28" s="53"/>
      <c r="AF28" s="53"/>
      <c r="AG28" s="53"/>
      <c r="AH28" s="53"/>
      <c r="AI28" s="53"/>
      <c r="AJ28" s="53"/>
      <c r="AK28" s="53"/>
      <c r="AL28" s="53"/>
      <c r="AM28" s="53"/>
      <c r="AN28" s="53"/>
      <c r="AO28" s="53"/>
      <c r="AP28" s="53"/>
      <c r="AQ28" s="53"/>
      <c r="AR28" s="53"/>
      <c r="AS28" s="53"/>
      <c r="AT28" s="53"/>
      <c r="AU28" s="53"/>
      <c r="AV28" s="53"/>
      <c r="AW28" s="53"/>
      <c r="AX28" s="53"/>
      <c r="AY28" s="53"/>
      <c r="AZ28" s="53"/>
    </row>
    <row r="29" spans="1:52" x14ac:dyDescent="0.25">
      <c r="A29" s="48" t="s">
        <v>14</v>
      </c>
      <c r="B29" s="23" t="s">
        <v>15</v>
      </c>
      <c r="C29" s="17"/>
      <c r="D29" s="27">
        <v>2</v>
      </c>
      <c r="E29" s="56"/>
      <c r="F29" s="56"/>
      <c r="G29" s="56"/>
      <c r="H29" s="56"/>
      <c r="I29" s="56"/>
      <c r="J29" s="56"/>
      <c r="K29" s="56"/>
      <c r="L29" s="56"/>
      <c r="M29" s="56"/>
      <c r="N29" s="56"/>
      <c r="O29" s="56"/>
      <c r="P29" s="56"/>
      <c r="Q29" s="56"/>
      <c r="R29" s="56"/>
      <c r="S29" s="56"/>
      <c r="T29" s="56"/>
      <c r="U29" s="56"/>
      <c r="V29" s="56"/>
      <c r="W29" s="56"/>
      <c r="X29" s="56"/>
      <c r="Y29" s="56"/>
      <c r="Z29" s="56"/>
      <c r="AA29" s="56"/>
      <c r="AB29" s="56"/>
      <c r="AC29" s="56"/>
      <c r="AD29" s="56"/>
      <c r="AE29" s="56"/>
      <c r="AF29" s="56"/>
      <c r="AG29" s="56"/>
      <c r="AH29" s="56"/>
      <c r="AI29" s="56"/>
      <c r="AJ29" s="56"/>
      <c r="AK29" s="56"/>
      <c r="AL29" s="56"/>
      <c r="AM29" s="56"/>
      <c r="AN29" s="56"/>
      <c r="AO29" s="56"/>
      <c r="AP29" s="56"/>
      <c r="AQ29" s="56"/>
      <c r="AR29" s="56"/>
      <c r="AS29" s="56"/>
      <c r="AT29" s="56"/>
      <c r="AU29" s="56"/>
      <c r="AV29" s="56"/>
      <c r="AW29" s="56"/>
      <c r="AX29" s="56"/>
      <c r="AY29" s="56"/>
      <c r="AZ29" s="56"/>
    </row>
    <row r="30" spans="1:52" ht="15.75" thickBot="1" x14ac:dyDescent="0.3">
      <c r="A30" s="51"/>
      <c r="B30" s="24" t="s">
        <v>29</v>
      </c>
      <c r="C30" s="25">
        <v>-1</v>
      </c>
      <c r="D30" s="28"/>
      <c r="E30" s="57"/>
      <c r="F30" s="57"/>
      <c r="G30" s="57"/>
      <c r="H30" s="57"/>
      <c r="I30" s="57"/>
      <c r="J30" s="57"/>
      <c r="K30" s="57"/>
      <c r="L30" s="57"/>
      <c r="M30" s="57"/>
      <c r="N30" s="57"/>
      <c r="O30" s="57"/>
      <c r="P30" s="57"/>
      <c r="Q30" s="57"/>
      <c r="R30" s="57"/>
      <c r="S30" s="57"/>
      <c r="T30" s="57"/>
      <c r="U30" s="57"/>
      <c r="V30" s="57"/>
      <c r="W30" s="57"/>
      <c r="X30" s="57"/>
      <c r="Y30" s="57"/>
      <c r="Z30" s="57"/>
      <c r="AA30" s="57"/>
      <c r="AB30" s="57"/>
      <c r="AC30" s="57"/>
      <c r="AD30" s="57"/>
      <c r="AE30" s="57"/>
      <c r="AF30" s="57"/>
      <c r="AG30" s="57"/>
      <c r="AH30" s="57"/>
      <c r="AI30" s="57"/>
      <c r="AJ30" s="57"/>
      <c r="AK30" s="57"/>
      <c r="AL30" s="57"/>
      <c r="AM30" s="57"/>
      <c r="AN30" s="57"/>
      <c r="AO30" s="57"/>
      <c r="AP30" s="57"/>
      <c r="AQ30" s="57"/>
      <c r="AR30" s="57"/>
      <c r="AS30" s="57"/>
      <c r="AT30" s="57"/>
      <c r="AU30" s="57"/>
      <c r="AV30" s="57"/>
      <c r="AW30" s="57"/>
      <c r="AX30" s="57"/>
      <c r="AY30" s="57"/>
      <c r="AZ30" s="57"/>
    </row>
    <row r="31" spans="1:52" ht="15.75" thickBot="1" x14ac:dyDescent="0.3">
      <c r="A31" s="29"/>
      <c r="B31" s="30" t="s">
        <v>16</v>
      </c>
      <c r="C31" s="11"/>
      <c r="D31" s="31">
        <v>28</v>
      </c>
      <c r="E31" s="32"/>
      <c r="F31" s="32"/>
      <c r="G31" s="32"/>
      <c r="H31" s="32"/>
      <c r="I31" s="32"/>
      <c r="J31" s="32"/>
      <c r="K31" s="32"/>
      <c r="L31" s="32"/>
      <c r="M31" s="32"/>
      <c r="N31" s="32"/>
      <c r="O31" s="32"/>
      <c r="P31" s="32"/>
      <c r="Q31" s="32"/>
      <c r="R31" s="32"/>
      <c r="S31" s="32"/>
      <c r="T31" s="32"/>
      <c r="U31" s="32"/>
      <c r="V31" s="32"/>
      <c r="W31" s="32"/>
      <c r="X31" s="32"/>
      <c r="Y31" s="32"/>
      <c r="Z31" s="32"/>
      <c r="AA31" s="32"/>
      <c r="AB31" s="32"/>
      <c r="AC31" s="32"/>
      <c r="AD31" s="32"/>
      <c r="AE31" s="32"/>
      <c r="AF31" s="32"/>
      <c r="AG31" s="32"/>
      <c r="AH31" s="32"/>
      <c r="AI31" s="32"/>
      <c r="AJ31" s="32"/>
      <c r="AK31" s="32"/>
      <c r="AL31" s="32"/>
      <c r="AM31" s="32"/>
      <c r="AN31" s="32"/>
      <c r="AO31" s="32"/>
      <c r="AP31" s="32"/>
      <c r="AQ31" s="32"/>
      <c r="AR31" s="32"/>
      <c r="AS31" s="32"/>
      <c r="AT31" s="32"/>
      <c r="AU31" s="32"/>
      <c r="AV31" s="32"/>
      <c r="AW31" s="32"/>
      <c r="AX31" s="32"/>
      <c r="AY31" s="32"/>
      <c r="AZ31" s="32"/>
    </row>
    <row r="32" spans="1:52" ht="15.75" thickTop="1" x14ac:dyDescent="0.25"/>
  </sheetData>
  <sheetProtection algorithmName="SHA-512" hashValue="V7X3IJuDQ/ofRkL2Dd2jxwnVNTL3PWe8bOzRXVYMYy2e5Ggk8ll49j6RvlpmO8B2F/+cZeC2km4Vp61RLanDIA==" saltValue="Hzz5tAOd31atsgqGokXKbQ==" spinCount="100000" sheet="1" objects="1" scenarios="1"/>
  <mergeCells count="302">
    <mergeCell ref="AX29:AX30"/>
    <mergeCell ref="AY29:AY30"/>
    <mergeCell ref="AZ29:AZ30"/>
    <mergeCell ref="AO29:AO30"/>
    <mergeCell ref="AP29:AP30"/>
    <mergeCell ref="AQ29:AQ30"/>
    <mergeCell ref="AR29:AR30"/>
    <mergeCell ref="AS29:AS30"/>
    <mergeCell ref="AT29:AT30"/>
    <mergeCell ref="AU29:AU30"/>
    <mergeCell ref="AV29:AV30"/>
    <mergeCell ref="AW29:AW30"/>
    <mergeCell ref="AF29:AF30"/>
    <mergeCell ref="AG29:AG30"/>
    <mergeCell ref="AH29:AH30"/>
    <mergeCell ref="AI29:AI30"/>
    <mergeCell ref="AJ29:AJ30"/>
    <mergeCell ref="AK29:AK30"/>
    <mergeCell ref="AL29:AL30"/>
    <mergeCell ref="AM29:AM30"/>
    <mergeCell ref="AN29:AN30"/>
    <mergeCell ref="W29:W30"/>
    <mergeCell ref="X29:X30"/>
    <mergeCell ref="Y29:Y30"/>
    <mergeCell ref="Z29:Z30"/>
    <mergeCell ref="AA29:AA30"/>
    <mergeCell ref="AB29:AB30"/>
    <mergeCell ref="AC29:AC30"/>
    <mergeCell ref="AD29:AD30"/>
    <mergeCell ref="AE29:AE30"/>
    <mergeCell ref="N29:N30"/>
    <mergeCell ref="O29:O30"/>
    <mergeCell ref="P29:P30"/>
    <mergeCell ref="Q29:Q30"/>
    <mergeCell ref="R29:R30"/>
    <mergeCell ref="S29:S30"/>
    <mergeCell ref="T29:T30"/>
    <mergeCell ref="U29:U30"/>
    <mergeCell ref="V29:V30"/>
    <mergeCell ref="E29:E30"/>
    <mergeCell ref="F29:F30"/>
    <mergeCell ref="G29:G30"/>
    <mergeCell ref="H29:H30"/>
    <mergeCell ref="I29:I30"/>
    <mergeCell ref="J29:J30"/>
    <mergeCell ref="K29:K30"/>
    <mergeCell ref="L29:L30"/>
    <mergeCell ref="M29:M30"/>
    <mergeCell ref="AX26:AX28"/>
    <mergeCell ref="AY26:AY28"/>
    <mergeCell ref="AZ26:AZ28"/>
    <mergeCell ref="AS26:AS28"/>
    <mergeCell ref="AT26:AT28"/>
    <mergeCell ref="AU26:AU28"/>
    <mergeCell ref="AV26:AV28"/>
    <mergeCell ref="AW26:AW28"/>
    <mergeCell ref="AN26:AN28"/>
    <mergeCell ref="AO26:AO28"/>
    <mergeCell ref="AP26:AP28"/>
    <mergeCell ref="AQ26:AQ28"/>
    <mergeCell ref="AR26:AR28"/>
    <mergeCell ref="AI26:AI28"/>
    <mergeCell ref="AJ26:AJ28"/>
    <mergeCell ref="AK26:AK28"/>
    <mergeCell ref="AL26:AL28"/>
    <mergeCell ref="AM26:AM28"/>
    <mergeCell ref="AD26:AD28"/>
    <mergeCell ref="AE26:AE28"/>
    <mergeCell ref="AF26:AF28"/>
    <mergeCell ref="AG26:AG28"/>
    <mergeCell ref="AH26:AH28"/>
    <mergeCell ref="Y26:Y28"/>
    <mergeCell ref="Z26:Z28"/>
    <mergeCell ref="AA26:AA28"/>
    <mergeCell ref="AB26:AB28"/>
    <mergeCell ref="AC26:AC28"/>
    <mergeCell ref="T26:T28"/>
    <mergeCell ref="U26:U28"/>
    <mergeCell ref="V26:V28"/>
    <mergeCell ref="W26:W28"/>
    <mergeCell ref="X26:X28"/>
    <mergeCell ref="O26:O28"/>
    <mergeCell ref="P26:P28"/>
    <mergeCell ref="Q26:Q28"/>
    <mergeCell ref="R26:R28"/>
    <mergeCell ref="S26:S28"/>
    <mergeCell ref="J26:J28"/>
    <mergeCell ref="K26:K28"/>
    <mergeCell ref="L26:L28"/>
    <mergeCell ref="M26:M28"/>
    <mergeCell ref="N26:N28"/>
    <mergeCell ref="E26:E28"/>
    <mergeCell ref="F26:F28"/>
    <mergeCell ref="G26:G28"/>
    <mergeCell ref="H26:H28"/>
    <mergeCell ref="I26:I28"/>
    <mergeCell ref="AV23:AV25"/>
    <mergeCell ref="AW23:AW25"/>
    <mergeCell ref="AX23:AX25"/>
    <mergeCell ref="AY23:AY25"/>
    <mergeCell ref="AG23:AG25"/>
    <mergeCell ref="AH23:AH25"/>
    <mergeCell ref="AI23:AI25"/>
    <mergeCell ref="AJ23:AJ25"/>
    <mergeCell ref="AK23:AK25"/>
    <mergeCell ref="AB23:AB25"/>
    <mergeCell ref="AC23:AC25"/>
    <mergeCell ref="AD23:AD25"/>
    <mergeCell ref="AE23:AE25"/>
    <mergeCell ref="AF23:AF25"/>
    <mergeCell ref="W23:W25"/>
    <mergeCell ref="X23:X25"/>
    <mergeCell ref="Y23:Y25"/>
    <mergeCell ref="Z23:Z25"/>
    <mergeCell ref="AA23:AA25"/>
    <mergeCell ref="AZ23:AZ25"/>
    <mergeCell ref="AQ23:AQ25"/>
    <mergeCell ref="AR23:AR25"/>
    <mergeCell ref="AS23:AS25"/>
    <mergeCell ref="AT23:AT25"/>
    <mergeCell ref="AU23:AU25"/>
    <mergeCell ref="AL23:AL25"/>
    <mergeCell ref="AM23:AM25"/>
    <mergeCell ref="AN23:AN25"/>
    <mergeCell ref="AO23:AO25"/>
    <mergeCell ref="AP23:AP25"/>
    <mergeCell ref="R23:R25"/>
    <mergeCell ref="S23:S25"/>
    <mergeCell ref="T23:T25"/>
    <mergeCell ref="U23:U25"/>
    <mergeCell ref="V23:V25"/>
    <mergeCell ref="AX17:AX22"/>
    <mergeCell ref="AY17:AY22"/>
    <mergeCell ref="AZ17:AZ22"/>
    <mergeCell ref="E23:E25"/>
    <mergeCell ref="F23:F25"/>
    <mergeCell ref="G23:G25"/>
    <mergeCell ref="H23:H25"/>
    <mergeCell ref="I23:I25"/>
    <mergeCell ref="J23:J25"/>
    <mergeCell ref="K23:K25"/>
    <mergeCell ref="L23:L25"/>
    <mergeCell ref="M23:M25"/>
    <mergeCell ref="N23:N25"/>
    <mergeCell ref="O23:O25"/>
    <mergeCell ref="P23:P25"/>
    <mergeCell ref="Q23:Q25"/>
    <mergeCell ref="AS17:AS22"/>
    <mergeCell ref="AT17:AT22"/>
    <mergeCell ref="AU17:AU22"/>
    <mergeCell ref="AV17:AV22"/>
    <mergeCell ref="AW17:AW22"/>
    <mergeCell ref="AN17:AN22"/>
    <mergeCell ref="AO17:AO22"/>
    <mergeCell ref="AP17:AP22"/>
    <mergeCell ref="AQ17:AQ22"/>
    <mergeCell ref="AR17:AR22"/>
    <mergeCell ref="AI17:AI22"/>
    <mergeCell ref="AJ17:AJ22"/>
    <mergeCell ref="AK17:AK22"/>
    <mergeCell ref="AL17:AL22"/>
    <mergeCell ref="AM17:AM22"/>
    <mergeCell ref="AD17:AD22"/>
    <mergeCell ref="AE17:AE22"/>
    <mergeCell ref="AF17:AF22"/>
    <mergeCell ref="AG17:AG22"/>
    <mergeCell ref="AH17:AH22"/>
    <mergeCell ref="Y17:Y22"/>
    <mergeCell ref="Z17:Z22"/>
    <mergeCell ref="AA17:AA22"/>
    <mergeCell ref="AB17:AB22"/>
    <mergeCell ref="AC17:AC22"/>
    <mergeCell ref="T17:T22"/>
    <mergeCell ref="U17:U22"/>
    <mergeCell ref="V17:V22"/>
    <mergeCell ref="W17:W22"/>
    <mergeCell ref="X17:X22"/>
    <mergeCell ref="O17:O22"/>
    <mergeCell ref="P17:P22"/>
    <mergeCell ref="Q17:Q22"/>
    <mergeCell ref="R17:R22"/>
    <mergeCell ref="S17:S22"/>
    <mergeCell ref="J17:J22"/>
    <mergeCell ref="K17:K22"/>
    <mergeCell ref="L17:L22"/>
    <mergeCell ref="M17:M22"/>
    <mergeCell ref="N17:N22"/>
    <mergeCell ref="E17:E22"/>
    <mergeCell ref="F17:F22"/>
    <mergeCell ref="G17:G22"/>
    <mergeCell ref="H17:H22"/>
    <mergeCell ref="I17:I22"/>
    <mergeCell ref="AV11:AV16"/>
    <mergeCell ref="AW11:AW16"/>
    <mergeCell ref="AX11:AX16"/>
    <mergeCell ref="AY11:AY16"/>
    <mergeCell ref="AZ11:AZ16"/>
    <mergeCell ref="AQ11:AQ16"/>
    <mergeCell ref="AR11:AR16"/>
    <mergeCell ref="AS11:AS16"/>
    <mergeCell ref="AT11:AT16"/>
    <mergeCell ref="AU11:AU16"/>
    <mergeCell ref="AL11:AL16"/>
    <mergeCell ref="AM11:AM16"/>
    <mergeCell ref="AN11:AN16"/>
    <mergeCell ref="AO11:AO16"/>
    <mergeCell ref="AP11:AP16"/>
    <mergeCell ref="AG11:AG16"/>
    <mergeCell ref="AH11:AH16"/>
    <mergeCell ref="AI11:AI16"/>
    <mergeCell ref="AJ11:AJ16"/>
    <mergeCell ref="AK11:AK16"/>
    <mergeCell ref="AB11:AB16"/>
    <mergeCell ref="AC11:AC16"/>
    <mergeCell ref="AD11:AD16"/>
    <mergeCell ref="AE11:AE16"/>
    <mergeCell ref="AF11:AF16"/>
    <mergeCell ref="W11:W16"/>
    <mergeCell ref="X11:X16"/>
    <mergeCell ref="Y11:Y16"/>
    <mergeCell ref="Z11:Z16"/>
    <mergeCell ref="AA11:AA16"/>
    <mergeCell ref="R11:R16"/>
    <mergeCell ref="S11:S16"/>
    <mergeCell ref="T11:T16"/>
    <mergeCell ref="U11:U16"/>
    <mergeCell ref="V11:V16"/>
    <mergeCell ref="AX6:AX10"/>
    <mergeCell ref="AY6:AY10"/>
    <mergeCell ref="AZ6:AZ10"/>
    <mergeCell ref="E11:E16"/>
    <mergeCell ref="F11:F16"/>
    <mergeCell ref="G11:G16"/>
    <mergeCell ref="H11:H16"/>
    <mergeCell ref="I11:I16"/>
    <mergeCell ref="J11:J16"/>
    <mergeCell ref="K11:K16"/>
    <mergeCell ref="L11:L16"/>
    <mergeCell ref="M11:M16"/>
    <mergeCell ref="N11:N16"/>
    <mergeCell ref="O11:O16"/>
    <mergeCell ref="P11:P16"/>
    <mergeCell ref="Q11:Q16"/>
    <mergeCell ref="AS6:AS10"/>
    <mergeCell ref="AT6:AT10"/>
    <mergeCell ref="AU6:AU10"/>
    <mergeCell ref="AV6:AV10"/>
    <mergeCell ref="AW6:AW10"/>
    <mergeCell ref="AN6:AN10"/>
    <mergeCell ref="AO6:AO10"/>
    <mergeCell ref="AP6:AP10"/>
    <mergeCell ref="AQ6:AQ10"/>
    <mergeCell ref="AR6:AR10"/>
    <mergeCell ref="AI6:AI10"/>
    <mergeCell ref="AJ6:AJ10"/>
    <mergeCell ref="AK6:AK10"/>
    <mergeCell ref="AL6:AL10"/>
    <mergeCell ref="AM6:AM10"/>
    <mergeCell ref="AD6:AD10"/>
    <mergeCell ref="AE6:AE10"/>
    <mergeCell ref="AF6:AF10"/>
    <mergeCell ref="AG6:AG10"/>
    <mergeCell ref="AH6:AH10"/>
    <mergeCell ref="Y6:Y10"/>
    <mergeCell ref="Z6:Z10"/>
    <mergeCell ref="AA6:AA10"/>
    <mergeCell ref="AB6:AB10"/>
    <mergeCell ref="AC6:AC10"/>
    <mergeCell ref="T6:T10"/>
    <mergeCell ref="U6:U10"/>
    <mergeCell ref="V6:V10"/>
    <mergeCell ref="W6:W10"/>
    <mergeCell ref="X6:X10"/>
    <mergeCell ref="O6:O10"/>
    <mergeCell ref="P6:P10"/>
    <mergeCell ref="Q6:Q10"/>
    <mergeCell ref="R6:R10"/>
    <mergeCell ref="S6:S10"/>
    <mergeCell ref="J6:J10"/>
    <mergeCell ref="K6:K10"/>
    <mergeCell ref="L6:L10"/>
    <mergeCell ref="M6:M10"/>
    <mergeCell ref="N6:N10"/>
    <mergeCell ref="E6:E10"/>
    <mergeCell ref="F6:F10"/>
    <mergeCell ref="G6:G10"/>
    <mergeCell ref="H6:H10"/>
    <mergeCell ref="I6:I10"/>
    <mergeCell ref="A1:A4"/>
    <mergeCell ref="B1:B4"/>
    <mergeCell ref="D1:D4"/>
    <mergeCell ref="A6:A10"/>
    <mergeCell ref="D6:D10"/>
    <mergeCell ref="A26:A28"/>
    <mergeCell ref="D26:D28"/>
    <mergeCell ref="A29:A30"/>
    <mergeCell ref="A11:A16"/>
    <mergeCell ref="D11:D16"/>
    <mergeCell ref="A17:A22"/>
    <mergeCell ref="D17:D22"/>
    <mergeCell ref="A23:A25"/>
    <mergeCell ref="D23:D25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E206CD-67B6-4EAF-9F80-E0BC8894F3F2}">
  <dimension ref="A1:B38"/>
  <sheetViews>
    <sheetView showGridLines="0" workbookViewId="0"/>
  </sheetViews>
  <sheetFormatPr defaultRowHeight="15" x14ac:dyDescent="0.25"/>
  <cols>
    <col min="1" max="1" width="17" customWidth="1"/>
  </cols>
  <sheetData>
    <row r="1" spans="1:2" x14ac:dyDescent="0.25">
      <c r="A1" s="1" t="s">
        <v>30</v>
      </c>
      <c r="B1" s="1" t="s">
        <v>31</v>
      </c>
    </row>
    <row r="2" spans="1:2" x14ac:dyDescent="0.25">
      <c r="A2" s="2" t="s">
        <v>32</v>
      </c>
    </row>
    <row r="35" spans="1:1" x14ac:dyDescent="0.25">
      <c r="A35" s="2" t="s">
        <v>9</v>
      </c>
    </row>
    <row r="36" spans="1:1" x14ac:dyDescent="0.25">
      <c r="A36" s="2" t="s">
        <v>33</v>
      </c>
    </row>
    <row r="37" spans="1:1" x14ac:dyDescent="0.25">
      <c r="A37" s="3"/>
    </row>
    <row r="38" spans="1:1" x14ac:dyDescent="0.25">
      <c r="A38" s="3"/>
    </row>
  </sheetData>
  <sheetProtection algorithmName="SHA-512" hashValue="kHkLVJhtET6g+hHMwcYGl3MOWqBqYVpFWpA/ncKoOFXzNGci+UfLw3rTksR2aSmZdDgIvlYNRjO2jJaV7vqhWg==" saltValue="Z7Gssrgmmf1y/W5svZsb2Q==" spinCount="100000" sheet="1" objects="1" scenarios="1"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cba35a4-e489-4644-a3e6-9a408ba0738f">
      <Terms xmlns="http://schemas.microsoft.com/office/infopath/2007/PartnerControls"/>
    </lcf76f155ced4ddcb4097134ff3c332f>
    <TaxCatchAll xmlns="d2ae8e36-8ade-4b49-8a21-f5d4fef2df81" xsi:nil="true"/>
    <SharedWithUsers xmlns="d2ae8e36-8ade-4b49-8a21-f5d4fef2df81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82B5A4ECDD144891C4B64228DE3784" ma:contentTypeVersion="19" ma:contentTypeDescription="Een nieuw document maken." ma:contentTypeScope="" ma:versionID="ef32ecaa560ad5b60b0a5f9f14255d8f">
  <xsd:schema xmlns:xsd="http://www.w3.org/2001/XMLSchema" xmlns:xs="http://www.w3.org/2001/XMLSchema" xmlns:p="http://schemas.microsoft.com/office/2006/metadata/properties" xmlns:ns2="8cba35a4-e489-4644-a3e6-9a408ba0738f" xmlns:ns3="d2ae8e36-8ade-4b49-8a21-f5d4fef2df81" targetNamespace="http://schemas.microsoft.com/office/2006/metadata/properties" ma:root="true" ma:fieldsID="463f9af8f0923d38acd81a1e9350e75b" ns2:_="" ns3:_="">
    <xsd:import namespace="8cba35a4-e489-4644-a3e6-9a408ba0738f"/>
    <xsd:import namespace="d2ae8e36-8ade-4b49-8a21-f5d4fef2df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ba35a4-e489-4644-a3e6-9a408ba0738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Afbeeldingtags" ma:readOnly="false" ma:fieldId="{5cf76f15-5ced-4ddc-b409-7134ff3c332f}" ma:taxonomyMulti="true" ma:sspId="ff2359d6-baef-45f8-b0cd-b615c794009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ae8e36-8ade-4b49-8a21-f5d4fef2df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758b6f9c-d8f2-449b-a398-cd7c1d2be9ab}" ma:internalName="TaxCatchAll" ma:showField="CatchAllData" ma:web="d2ae8e36-8ade-4b49-8a21-f5d4fef2df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AA3D45-9C14-4D60-B550-AD498B36CA55}">
  <ds:schemaRefs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2006/metadata/properties"/>
    <ds:schemaRef ds:uri="d750a8c4-aed0-4732-ae6b-878329445fda"/>
    <ds:schemaRef ds:uri="http://purl.org/dc/terms/"/>
    <ds:schemaRef ds:uri="http://schemas.microsoft.com/office/infopath/2007/PartnerControls"/>
    <ds:schemaRef ds:uri="f84c3222-95fc-4125-b436-65e5003bd07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4482E02-7E27-45FA-BD91-C66B1C789B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D6E633-09BD-473D-AEB2-42EA0D02B7D7}"/>
</file>

<file path=docMetadata/LabelInfo.xml><?xml version="1.0" encoding="utf-8"?>
<clbl:labelList xmlns:clbl="http://schemas.microsoft.com/office/2020/mipLabelMetadata">
  <clbl:label id="{337b7eb0-7b1f-4270-bcdd-a969862adf1a}" enabled="1" method="Standard" siteId="{ddf292db-23df-4367-b11b-bd324b58e5bb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3</vt:i4>
      </vt:variant>
    </vt:vector>
  </HeadingPairs>
  <TitlesOfParts>
    <vt:vector size="3" baseType="lpstr">
      <vt:lpstr>beoordelingsmodel</vt:lpstr>
      <vt:lpstr>beoordelingsschema</vt:lpstr>
      <vt:lpstr>toelichting beoordelingsschema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Hasan Sahin</dc:creator>
  <cp:keywords/>
  <dc:description/>
  <cp:lastModifiedBy>Jari Prein</cp:lastModifiedBy>
  <cp:revision/>
  <dcterms:created xsi:type="dcterms:W3CDTF">2024-06-27T06:45:20Z</dcterms:created>
  <dcterms:modified xsi:type="dcterms:W3CDTF">2024-11-22T10:23:36Z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0x010100FF82B5A4ECDD144891C4B64228DE3784</vt:lpwstr>
  </property>
  <property fmtid="{D5CDD505-2E9C-101B-9397-08002B2CF9AE}" pid="3" name="MediaServiceImageTags">
    <vt:lpwstr/>
  </property>
  <property fmtid="{D5CDD505-2E9C-101B-9397-08002B2CF9AE}" pid="4" name="Order">
    <vt:r8>3802700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  <property fmtid="{D5CDD505-2E9C-101B-9397-08002B2CF9AE}" pid="10" name="TemplateUrl">
    <vt:lpwstr/>
  </property>
  <property fmtid="{D5CDD505-2E9C-101B-9397-08002B2CF9AE}" pid="11" name="_ExtendedDescription">
    <vt:lpwstr/>
  </property>
  <property fmtid="{D5CDD505-2E9C-101B-9397-08002B2CF9AE}" pid="12" name="TriggerFlowInfo">
    <vt:lpwstr/>
  </property>
</Properties>
</file>